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theme/theme7.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notesSlides/notesSlide5.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2" r:id="rId1"/>
    <p:sldMasterId id="2147483716" r:id="rId2"/>
    <p:sldMasterId id="2147483717" r:id="rId3"/>
    <p:sldMasterId id="2147483725" r:id="rId4"/>
    <p:sldMasterId id="2147483733" r:id="rId5"/>
    <p:sldMasterId id="2147483746" r:id="rId6"/>
  </p:sldMasterIdLst>
  <p:notesMasterIdLst>
    <p:notesMasterId r:id="rId31"/>
  </p:notesMasterIdLst>
  <p:sldIdLst>
    <p:sldId id="256" r:id="rId7"/>
    <p:sldId id="303" r:id="rId8"/>
    <p:sldId id="301" r:id="rId9"/>
    <p:sldId id="300" r:id="rId10"/>
    <p:sldId id="302" r:id="rId11"/>
    <p:sldId id="270" r:id="rId12"/>
    <p:sldId id="273" r:id="rId13"/>
    <p:sldId id="293" r:id="rId14"/>
    <p:sldId id="283" r:id="rId15"/>
    <p:sldId id="275" r:id="rId16"/>
    <p:sldId id="290" r:id="rId17"/>
    <p:sldId id="296" r:id="rId18"/>
    <p:sldId id="271" r:id="rId19"/>
    <p:sldId id="298" r:id="rId20"/>
    <p:sldId id="304" r:id="rId21"/>
    <p:sldId id="299" r:id="rId22"/>
    <p:sldId id="294" r:id="rId23"/>
    <p:sldId id="284" r:id="rId24"/>
    <p:sldId id="305" r:id="rId25"/>
    <p:sldId id="306" r:id="rId26"/>
    <p:sldId id="286" r:id="rId27"/>
    <p:sldId id="307" r:id="rId28"/>
    <p:sldId id="289" r:id="rId29"/>
    <p:sldId id="285" r:id="rId30"/>
  </p:sldIdLst>
  <p:sldSz cx="12192000" cy="6858000"/>
  <p:notesSz cx="6858000" cy="9144000"/>
  <p:embeddedFontLst>
    <p:embeddedFont>
      <p:font typeface="Allianz Neo PPT" panose="020B0604020202020204" charset="0"/>
      <p:regular r:id="rId32"/>
      <p:bold r:id="rId33"/>
    </p:embeddedFont>
    <p:embeddedFont>
      <p:font typeface="Calibri" panose="020F0502020204030204" pitchFamily="34" charset="0"/>
      <p:regular r:id="rId34"/>
      <p:bold r:id="rId35"/>
      <p:italic r:id="rId36"/>
      <p:boldItalic r:id="rId37"/>
    </p:embeddedFont>
    <p:embeddedFont>
      <p:font typeface="Fira Sans" panose="020B0503050000020004" pitchFamily="3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ExtraBold" panose="020B0906030804020204" pitchFamily="34" charset="0"/>
      <p:bold r:id="rId46"/>
      <p:italic r:id="rId47"/>
      <p:boldItalic r:id="rId48"/>
    </p:embeddedFont>
    <p:embeddedFont>
      <p:font typeface="Open Sans Light" panose="020B0306030504020204" pitchFamily="34" charset="0"/>
      <p:regular r:id="rId49"/>
      <p:bold r:id="rId50"/>
      <p:italic r:id="rId51"/>
      <p:boldItalic r:id="rId52"/>
    </p:embeddedFont>
    <p:embeddedFont>
      <p:font typeface="Open Sans SemiBold" panose="020B0706030804020204" pitchFamily="34" charset="0"/>
      <p:regular r:id="rId53"/>
      <p:bold r:id="rId54"/>
      <p:italic r:id="rId55"/>
      <p:boldItalic r:id="rId56"/>
    </p:embeddedFont>
    <p:embeddedFont>
      <p:font typeface="Quattrocento Sans" panose="020B0502050000020003" pitchFamily="34" charset="0"/>
      <p:regular r:id="rId57"/>
      <p:bold r:id="rId58"/>
      <p:italic r:id="rId59"/>
      <p:boldItalic r:id="rId60"/>
    </p:embeddedFont>
    <p:embeddedFont>
      <p:font typeface="Red Hat Display" panose="020B0604020202020204" charset="0"/>
      <p:regular r:id="rId61"/>
      <p:bold r:id="rId62"/>
      <p:italic r:id="rId63"/>
      <p:boldItalic r:id="rId64"/>
    </p:embeddedFont>
    <p:embeddedFont>
      <p:font typeface="Red Hat Text Medium" panose="020B0604020202020204" charset="0"/>
      <p:regular r:id="rId65"/>
      <p:bold r:id="rId66"/>
      <p:italic r:id="rId67"/>
      <p:boldItalic r:id="rId68"/>
    </p:embeddedFont>
    <p:embeddedFont>
      <p:font typeface="Segoe UI" panose="020B0502040204020203" pitchFamily="34" charset="0"/>
      <p:regular r:id="rId69"/>
      <p:bold r:id="rId70"/>
      <p:italic r:id="rId71"/>
      <p:boldItalic r:id="rId72"/>
    </p:embeddedFont>
  </p:embeddedFontLst>
  <p:custDataLst>
    <p:tags r:id="rId7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B6383-2C1A-442A-952D-7D35646C5174}" v="2" dt="2023-03-27T12:01:06.0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04" d="100"/>
          <a:sy n="104" d="100"/>
        </p:scale>
        <p:origin x="8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8.fntdata"/><Relationship Id="rId21" Type="http://schemas.openxmlformats.org/officeDocument/2006/relationships/slide" Target="slides/slide15.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font" Target="fonts/font32.fntdata"/><Relationship Id="rId68" Type="http://schemas.openxmlformats.org/officeDocument/2006/relationships/font" Target="fonts/font37.fntdata"/><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font" Target="fonts/font40.fntdata"/><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66" Type="http://schemas.openxmlformats.org/officeDocument/2006/relationships/font" Target="fonts/font35.fntdata"/><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font" Target="fonts/font30.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font" Target="fonts/font29.fntdata"/><Relationship Id="rId65" Type="http://schemas.openxmlformats.org/officeDocument/2006/relationships/font" Target="fonts/font34.fntdata"/><Relationship Id="rId73" Type="http://schemas.openxmlformats.org/officeDocument/2006/relationships/tags" Target="tags/tag1.xml"/><Relationship Id="rId78"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64" Type="http://schemas.openxmlformats.org/officeDocument/2006/relationships/font" Target="fonts/font33.fntdata"/><Relationship Id="rId69" Type="http://schemas.openxmlformats.org/officeDocument/2006/relationships/font" Target="fonts/font38.fntdata"/><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20.fntdata"/><Relationship Id="rId72" Type="http://schemas.openxmlformats.org/officeDocument/2006/relationships/font" Target="fonts/font41.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67" Type="http://schemas.openxmlformats.org/officeDocument/2006/relationships/font" Target="fonts/font36.fntdata"/><Relationship Id="rId20" Type="http://schemas.openxmlformats.org/officeDocument/2006/relationships/slide" Target="slides/slide14.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font" Target="fonts/font31.fntdata"/><Relationship Id="rId70" Type="http://schemas.openxmlformats.org/officeDocument/2006/relationships/font" Target="fonts/font3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adova, Leyla (AIM SE)" userId="4023ce07-45f4-4fc6-a45a-cd9877b2b27e" providerId="ADAL" clId="{141B6383-2C1A-442A-952D-7D35646C5174}"/>
    <pc:docChg chg="addSld delSld modSld">
      <pc:chgData name="Javadova, Leyla (AIM SE)" userId="4023ce07-45f4-4fc6-a45a-cd9877b2b27e" providerId="ADAL" clId="{141B6383-2C1A-442A-952D-7D35646C5174}" dt="2023-03-27T12:01:06.535" v="153" actId="47"/>
      <pc:docMkLst>
        <pc:docMk/>
      </pc:docMkLst>
      <pc:sldChg chg="modSp mod">
        <pc:chgData name="Javadova, Leyla (AIM SE)" userId="4023ce07-45f4-4fc6-a45a-cd9877b2b27e" providerId="ADAL" clId="{141B6383-2C1A-442A-952D-7D35646C5174}" dt="2023-03-27T12:00:52.614" v="151" actId="403"/>
        <pc:sldMkLst>
          <pc:docMk/>
          <pc:sldMk cId="682650015" sldId="283"/>
        </pc:sldMkLst>
        <pc:spChg chg="mod">
          <ac:chgData name="Javadova, Leyla (AIM SE)" userId="4023ce07-45f4-4fc6-a45a-cd9877b2b27e" providerId="ADAL" clId="{141B6383-2C1A-442A-952D-7D35646C5174}" dt="2023-03-27T12:00:48.753" v="150" actId="403"/>
          <ac:spMkLst>
            <pc:docMk/>
            <pc:sldMk cId="682650015" sldId="283"/>
            <ac:spMk id="15" creationId="{FEA031BC-2617-4D5E-B513-C9D657702796}"/>
          </ac:spMkLst>
        </pc:spChg>
        <pc:spChg chg="mod">
          <ac:chgData name="Javadova, Leyla (AIM SE)" userId="4023ce07-45f4-4fc6-a45a-cd9877b2b27e" providerId="ADAL" clId="{141B6383-2C1A-442A-952D-7D35646C5174}" dt="2023-03-27T12:00:52.614" v="151" actId="403"/>
          <ac:spMkLst>
            <pc:docMk/>
            <pc:sldMk cId="682650015" sldId="283"/>
            <ac:spMk id="17" creationId="{85FF3F99-F5B4-4816-B408-147EDBC3E98E}"/>
          </ac:spMkLst>
        </pc:spChg>
        <pc:spChg chg="mod">
          <ac:chgData name="Javadova, Leyla (AIM SE)" userId="4023ce07-45f4-4fc6-a45a-cd9877b2b27e" providerId="ADAL" clId="{141B6383-2C1A-442A-952D-7D35646C5174}" dt="2023-03-27T12:00:52.614" v="151" actId="403"/>
          <ac:spMkLst>
            <pc:docMk/>
            <pc:sldMk cId="682650015" sldId="283"/>
            <ac:spMk id="18" creationId="{E480D34D-A411-4A56-A855-93E97E9246A8}"/>
          </ac:spMkLst>
        </pc:spChg>
        <pc:spChg chg="mod">
          <ac:chgData name="Javadova, Leyla (AIM SE)" userId="4023ce07-45f4-4fc6-a45a-cd9877b2b27e" providerId="ADAL" clId="{141B6383-2C1A-442A-952D-7D35646C5174}" dt="2023-03-27T12:00:48.753" v="150" actId="403"/>
          <ac:spMkLst>
            <pc:docMk/>
            <pc:sldMk cId="682650015" sldId="283"/>
            <ac:spMk id="20" creationId="{4D7A370D-5A04-455B-BD3C-96DDABDDFF32}"/>
          </ac:spMkLst>
        </pc:spChg>
        <pc:spChg chg="mod">
          <ac:chgData name="Javadova, Leyla (AIM SE)" userId="4023ce07-45f4-4fc6-a45a-cd9877b2b27e" providerId="ADAL" clId="{141B6383-2C1A-442A-952D-7D35646C5174}" dt="2023-03-27T12:00:48.753" v="150" actId="403"/>
          <ac:spMkLst>
            <pc:docMk/>
            <pc:sldMk cId="682650015" sldId="283"/>
            <ac:spMk id="22" creationId="{D1425190-E343-4339-BAD6-CE1B15300A9B}"/>
          </ac:spMkLst>
        </pc:spChg>
        <pc:spChg chg="mod">
          <ac:chgData name="Javadova, Leyla (AIM SE)" userId="4023ce07-45f4-4fc6-a45a-cd9877b2b27e" providerId="ADAL" clId="{141B6383-2C1A-442A-952D-7D35646C5174}" dt="2023-03-27T12:00:45.092" v="149" actId="403"/>
          <ac:spMkLst>
            <pc:docMk/>
            <pc:sldMk cId="682650015" sldId="283"/>
            <ac:spMk id="23" creationId="{66B776DD-4686-4A9C-8819-7B658C866636}"/>
          </ac:spMkLst>
        </pc:spChg>
        <pc:spChg chg="mod">
          <ac:chgData name="Javadova, Leyla (AIM SE)" userId="4023ce07-45f4-4fc6-a45a-cd9877b2b27e" providerId="ADAL" clId="{141B6383-2C1A-442A-952D-7D35646C5174}" dt="2023-03-27T12:00:52.614" v="151" actId="403"/>
          <ac:spMkLst>
            <pc:docMk/>
            <pc:sldMk cId="682650015" sldId="283"/>
            <ac:spMk id="25" creationId="{3F181BBC-3610-4640-AB8D-3FBDE0FA4FC9}"/>
          </ac:spMkLst>
        </pc:spChg>
      </pc:sldChg>
      <pc:sldChg chg="modSp del mod">
        <pc:chgData name="Javadova, Leyla (AIM SE)" userId="4023ce07-45f4-4fc6-a45a-cd9877b2b27e" providerId="ADAL" clId="{141B6383-2C1A-442A-952D-7D35646C5174}" dt="2023-03-27T12:01:06.535" v="153" actId="47"/>
        <pc:sldMkLst>
          <pc:docMk/>
          <pc:sldMk cId="3104667190" sldId="288"/>
        </pc:sldMkLst>
        <pc:spChg chg="mod">
          <ac:chgData name="Javadova, Leyla (AIM SE)" userId="4023ce07-45f4-4fc6-a45a-cd9877b2b27e" providerId="ADAL" clId="{141B6383-2C1A-442A-952D-7D35646C5174}" dt="2023-03-27T11:57:44.823" v="6" actId="2710"/>
          <ac:spMkLst>
            <pc:docMk/>
            <pc:sldMk cId="3104667190" sldId="288"/>
            <ac:spMk id="6" creationId="{DE87D52C-AD88-4705-8AE3-C92F174B64C9}"/>
          </ac:spMkLst>
        </pc:spChg>
      </pc:sldChg>
      <pc:sldChg chg="addSp modSp mod">
        <pc:chgData name="Javadova, Leyla (AIM SE)" userId="4023ce07-45f4-4fc6-a45a-cd9877b2b27e" providerId="ADAL" clId="{141B6383-2C1A-442A-952D-7D35646C5174}" dt="2023-03-27T12:00:16.568" v="148" actId="14100"/>
        <pc:sldMkLst>
          <pc:docMk/>
          <pc:sldMk cId="514471207" sldId="289"/>
        </pc:sldMkLst>
        <pc:spChg chg="mod">
          <ac:chgData name="Javadova, Leyla (AIM SE)" userId="4023ce07-45f4-4fc6-a45a-cd9877b2b27e" providerId="ADAL" clId="{141B6383-2C1A-442A-952D-7D35646C5174}" dt="2023-03-27T11:59:55.063" v="144" actId="1076"/>
          <ac:spMkLst>
            <pc:docMk/>
            <pc:sldMk cId="514471207" sldId="289"/>
            <ac:spMk id="6" creationId="{DE87D52C-AD88-4705-8AE3-C92F174B64C9}"/>
          </ac:spMkLst>
        </pc:spChg>
        <pc:spChg chg="add mod">
          <ac:chgData name="Javadova, Leyla (AIM SE)" userId="4023ce07-45f4-4fc6-a45a-cd9877b2b27e" providerId="ADAL" clId="{141B6383-2C1A-442A-952D-7D35646C5174}" dt="2023-03-27T12:00:16.568" v="148" actId="14100"/>
          <ac:spMkLst>
            <pc:docMk/>
            <pc:sldMk cId="514471207" sldId="289"/>
            <ac:spMk id="8" creationId="{4764A4FD-AAB1-48C3-8E24-9502ED6A48F7}"/>
          </ac:spMkLst>
        </pc:spChg>
      </pc:sldChg>
      <pc:sldChg chg="modSp mod">
        <pc:chgData name="Javadova, Leyla (AIM SE)" userId="4023ce07-45f4-4fc6-a45a-cd9877b2b27e" providerId="ADAL" clId="{141B6383-2C1A-442A-952D-7D35646C5174}" dt="2023-03-27T11:57:05.488" v="4" actId="404"/>
        <pc:sldMkLst>
          <pc:docMk/>
          <pc:sldMk cId="372481635" sldId="300"/>
        </pc:sldMkLst>
        <pc:spChg chg="mod">
          <ac:chgData name="Javadova, Leyla (AIM SE)" userId="4023ce07-45f4-4fc6-a45a-cd9877b2b27e" providerId="ADAL" clId="{141B6383-2C1A-442A-952D-7D35646C5174}" dt="2023-03-27T11:57:05.488" v="4" actId="404"/>
          <ac:spMkLst>
            <pc:docMk/>
            <pc:sldMk cId="372481635" sldId="300"/>
            <ac:spMk id="6" creationId="{DE87D52C-AD88-4705-8AE3-C92F174B64C9}"/>
          </ac:spMkLst>
        </pc:spChg>
      </pc:sldChg>
      <pc:sldChg chg="modSp mod">
        <pc:chgData name="Javadova, Leyla (AIM SE)" userId="4023ce07-45f4-4fc6-a45a-cd9877b2b27e" providerId="ADAL" clId="{141B6383-2C1A-442A-952D-7D35646C5174}" dt="2023-03-27T11:59:24.528" v="140" actId="404"/>
        <pc:sldMkLst>
          <pc:docMk/>
          <pc:sldMk cId="1349159401" sldId="302"/>
        </pc:sldMkLst>
        <pc:spChg chg="mod">
          <ac:chgData name="Javadova, Leyla (AIM SE)" userId="4023ce07-45f4-4fc6-a45a-cd9877b2b27e" providerId="ADAL" clId="{141B6383-2C1A-442A-952D-7D35646C5174}" dt="2023-03-27T11:59:24.528" v="140" actId="404"/>
          <ac:spMkLst>
            <pc:docMk/>
            <pc:sldMk cId="1349159401" sldId="302"/>
            <ac:spMk id="6" creationId="{DE87D52C-AD88-4705-8AE3-C92F174B64C9}"/>
          </ac:spMkLst>
        </pc:spChg>
      </pc:sldChg>
      <pc:sldChg chg="add">
        <pc:chgData name="Javadova, Leyla (AIM SE)" userId="4023ce07-45f4-4fc6-a45a-cd9877b2b27e" providerId="ADAL" clId="{141B6383-2C1A-442A-952D-7D35646C5174}" dt="2023-03-27T12:01:01.836" v="152"/>
        <pc:sldMkLst>
          <pc:docMk/>
          <pc:sldMk cId="4209294785" sldId="3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7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7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7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7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7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7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7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7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7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12</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199299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2018184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14</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2349745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95908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16</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338549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17</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932611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3443141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19</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1591221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405602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20</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4055744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4255493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22</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682087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2667758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1393740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Tree>
    <p:extLst>
      <p:ext uri="{BB962C8B-B14F-4D97-AF65-F5344CB8AC3E}">
        <p14:creationId xmlns:p14="http://schemas.microsoft.com/office/powerpoint/2010/main" val="1607332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288975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260948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199285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8</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1951650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3304435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p:nvPr/>
        </p:nvSpPr>
        <p:spPr>
          <a:xfrm rot="10800000">
            <a:off x="0" y="4470401"/>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4" name="Google Shape;14;p2"/>
          <p:cNvSpPr/>
          <p:nvPr/>
        </p:nvSpPr>
        <p:spPr>
          <a:xfrm rot="10800000">
            <a:off x="8432800" y="0"/>
            <a:ext cx="3759200" cy="6857997"/>
          </a:xfrm>
          <a:prstGeom prst="rect">
            <a:avLst/>
          </a:prstGeom>
          <a:gradFill>
            <a:gsLst>
              <a:gs pos="0">
                <a:srgbClr val="1F1F1F">
                  <a:alpha val="44313"/>
                </a:srgbClr>
              </a:gs>
              <a:gs pos="100000">
                <a:srgbClr val="1F1F1F">
                  <a:alpha val="0"/>
                </a:srgbClr>
              </a:gs>
            </a:gsLst>
            <a:lin ang="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5" name="Google Shape;15;p2"/>
          <p:cNvSpPr/>
          <p:nvPr/>
        </p:nvSpPr>
        <p:spPr>
          <a:xfrm>
            <a:off x="0" y="-1"/>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6" name="Google Shape;16;p2"/>
          <p:cNvSpPr txBox="1">
            <a:spLocks noGrp="1"/>
          </p:cNvSpPr>
          <p:nvPr>
            <p:ph type="ctrTitle"/>
          </p:nvPr>
        </p:nvSpPr>
        <p:spPr>
          <a:xfrm>
            <a:off x="838200" y="969963"/>
            <a:ext cx="5867600" cy="23876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Clr>
                <a:schemeClr val="lt1"/>
              </a:buClr>
              <a:buSzPts val="2400"/>
              <a:buNone/>
              <a:defRPr sz="3200" b="1" i="0" u="none" strike="noStrike" cap="none">
                <a:solidFill>
                  <a:schemeClr val="lt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2400"/>
              <a:buFont typeface="Arial"/>
              <a:buNone/>
              <a:defRPr sz="3200">
                <a:latin typeface="Arial"/>
                <a:ea typeface="Arial"/>
                <a:cs typeface="Arial"/>
                <a:sym typeface="Arial"/>
              </a:defRPr>
            </a:lvl2pPr>
            <a:lvl3pPr lvl="2" algn="l">
              <a:lnSpc>
                <a:spcPct val="100000"/>
              </a:lnSpc>
              <a:spcBef>
                <a:spcPts val="0"/>
              </a:spcBef>
              <a:spcAft>
                <a:spcPts val="0"/>
              </a:spcAft>
              <a:buSzPts val="2400"/>
              <a:buFont typeface="Arial"/>
              <a:buNone/>
              <a:defRPr sz="3200">
                <a:latin typeface="Arial"/>
                <a:ea typeface="Arial"/>
                <a:cs typeface="Arial"/>
                <a:sym typeface="Arial"/>
              </a:defRPr>
            </a:lvl3pPr>
            <a:lvl4pPr lvl="3" algn="l">
              <a:lnSpc>
                <a:spcPct val="100000"/>
              </a:lnSpc>
              <a:spcBef>
                <a:spcPts val="0"/>
              </a:spcBef>
              <a:spcAft>
                <a:spcPts val="0"/>
              </a:spcAft>
              <a:buSzPts val="2400"/>
              <a:buFont typeface="Arial"/>
              <a:buNone/>
              <a:defRPr sz="3200">
                <a:latin typeface="Arial"/>
                <a:ea typeface="Arial"/>
                <a:cs typeface="Arial"/>
                <a:sym typeface="Arial"/>
              </a:defRPr>
            </a:lvl4pPr>
            <a:lvl5pPr lvl="4" algn="l">
              <a:lnSpc>
                <a:spcPct val="100000"/>
              </a:lnSpc>
              <a:spcBef>
                <a:spcPts val="0"/>
              </a:spcBef>
              <a:spcAft>
                <a:spcPts val="0"/>
              </a:spcAft>
              <a:buSzPts val="2400"/>
              <a:buFont typeface="Arial"/>
              <a:buNone/>
              <a:defRPr sz="3200">
                <a:latin typeface="Arial"/>
                <a:ea typeface="Arial"/>
                <a:cs typeface="Arial"/>
                <a:sym typeface="Arial"/>
              </a:defRPr>
            </a:lvl5pPr>
            <a:lvl6pPr lvl="5" algn="l">
              <a:lnSpc>
                <a:spcPct val="100000"/>
              </a:lnSpc>
              <a:spcBef>
                <a:spcPts val="0"/>
              </a:spcBef>
              <a:spcAft>
                <a:spcPts val="0"/>
              </a:spcAft>
              <a:buSzPts val="2400"/>
              <a:buFont typeface="Arial"/>
              <a:buNone/>
              <a:defRPr sz="3200">
                <a:latin typeface="Arial"/>
                <a:ea typeface="Arial"/>
                <a:cs typeface="Arial"/>
                <a:sym typeface="Arial"/>
              </a:defRPr>
            </a:lvl6pPr>
            <a:lvl7pPr lvl="6" algn="l">
              <a:lnSpc>
                <a:spcPct val="100000"/>
              </a:lnSpc>
              <a:spcBef>
                <a:spcPts val="0"/>
              </a:spcBef>
              <a:spcAft>
                <a:spcPts val="0"/>
              </a:spcAft>
              <a:buSzPts val="2400"/>
              <a:buFont typeface="Arial"/>
              <a:buNone/>
              <a:defRPr sz="3200">
                <a:latin typeface="Arial"/>
                <a:ea typeface="Arial"/>
                <a:cs typeface="Arial"/>
                <a:sym typeface="Arial"/>
              </a:defRPr>
            </a:lvl7pPr>
            <a:lvl8pPr lvl="7" algn="l">
              <a:lnSpc>
                <a:spcPct val="100000"/>
              </a:lnSpc>
              <a:spcBef>
                <a:spcPts val="0"/>
              </a:spcBef>
              <a:spcAft>
                <a:spcPts val="0"/>
              </a:spcAft>
              <a:buSzPts val="2400"/>
              <a:buFont typeface="Arial"/>
              <a:buNone/>
              <a:defRPr sz="3200">
                <a:latin typeface="Arial"/>
                <a:ea typeface="Arial"/>
                <a:cs typeface="Arial"/>
                <a:sym typeface="Arial"/>
              </a:defRPr>
            </a:lvl8pPr>
            <a:lvl9pPr lvl="8" algn="l">
              <a:lnSpc>
                <a:spcPct val="100000"/>
              </a:lnSpc>
              <a:spcBef>
                <a:spcPts val="0"/>
              </a:spcBef>
              <a:spcAft>
                <a:spcPts val="0"/>
              </a:spcAft>
              <a:buSzPts val="2400"/>
              <a:buFont typeface="Arial"/>
              <a:buNone/>
              <a:defRPr sz="3200">
                <a:latin typeface="Arial"/>
                <a:ea typeface="Arial"/>
                <a:cs typeface="Arial"/>
                <a:sym typeface="Arial"/>
              </a:defRPr>
            </a:lvl9pPr>
          </a:lstStyle>
          <a:p>
            <a:endParaRPr/>
          </a:p>
        </p:txBody>
      </p:sp>
      <p:sp>
        <p:nvSpPr>
          <p:cNvPr id="17" name="Google Shape;17;p2"/>
          <p:cNvSpPr txBox="1">
            <a:spLocks noGrp="1"/>
          </p:cNvSpPr>
          <p:nvPr>
            <p:ph type="subTitle" idx="1"/>
          </p:nvPr>
        </p:nvSpPr>
        <p:spPr>
          <a:xfrm>
            <a:off x="838200" y="3449637"/>
            <a:ext cx="5867600" cy="838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067"/>
              </a:spcBef>
              <a:spcAft>
                <a:spcPts val="0"/>
              </a:spcAft>
              <a:buClr>
                <a:srgbClr val="168FDF"/>
              </a:buClr>
              <a:buSzPts val="1700"/>
              <a:buNone/>
              <a:defRPr sz="2000" i="0" u="none" strike="noStrike" cap="none">
                <a:solidFill>
                  <a:schemeClr val="lt1"/>
                </a:solidFill>
                <a:latin typeface="Open Sans SemiBold"/>
                <a:ea typeface="Open Sans SemiBold"/>
                <a:cs typeface="Open Sans SemiBold"/>
                <a:sym typeface="Open Sans SemiBold"/>
              </a:defRPr>
            </a:lvl1pPr>
            <a:lvl2pPr marR="0" lvl="1" algn="ctr">
              <a:lnSpc>
                <a:spcPct val="100000"/>
              </a:lnSpc>
              <a:spcBef>
                <a:spcPts val="533"/>
              </a:spcBef>
              <a:spcAft>
                <a:spcPts val="0"/>
              </a:spcAft>
              <a:buClr>
                <a:srgbClr val="168FDF"/>
              </a:buClr>
              <a:buSzPts val="1500"/>
              <a:buNone/>
              <a:defRPr sz="2000" i="0" u="none" strike="noStrike" cap="none">
                <a:solidFill>
                  <a:srgbClr val="2F2F2F"/>
                </a:solidFill>
              </a:defRPr>
            </a:lvl2pPr>
            <a:lvl3pPr marR="0" lvl="2" algn="ctr">
              <a:lnSpc>
                <a:spcPct val="100000"/>
              </a:lnSpc>
              <a:spcBef>
                <a:spcPts val="533"/>
              </a:spcBef>
              <a:spcAft>
                <a:spcPts val="0"/>
              </a:spcAft>
              <a:buClr>
                <a:srgbClr val="168FDF"/>
              </a:buClr>
              <a:buSzPts val="1400"/>
              <a:buNone/>
              <a:defRPr sz="1867" i="0" u="none" strike="noStrike" cap="none">
                <a:solidFill>
                  <a:srgbClr val="2F2F2F"/>
                </a:solidFill>
              </a:defRPr>
            </a:lvl3pPr>
            <a:lvl4pPr marR="0" lvl="3" algn="ctr">
              <a:lnSpc>
                <a:spcPct val="100000"/>
              </a:lnSpc>
              <a:spcBef>
                <a:spcPts val="533"/>
              </a:spcBef>
              <a:spcAft>
                <a:spcPts val="0"/>
              </a:spcAft>
              <a:buClr>
                <a:srgbClr val="168FDF"/>
              </a:buClr>
              <a:buSzPts val="1200"/>
              <a:buNone/>
              <a:defRPr sz="1600" i="0" u="none" strike="noStrike" cap="none">
                <a:solidFill>
                  <a:srgbClr val="2F2F2F"/>
                </a:solidFill>
              </a:defRPr>
            </a:lvl4pPr>
            <a:lvl5pPr marR="0" lvl="4" algn="ctr">
              <a:lnSpc>
                <a:spcPct val="100000"/>
              </a:lnSpc>
              <a:spcBef>
                <a:spcPts val="533"/>
              </a:spcBef>
              <a:spcAft>
                <a:spcPts val="0"/>
              </a:spcAft>
              <a:buClr>
                <a:srgbClr val="168FDF"/>
              </a:buClr>
              <a:buSzPts val="1400"/>
              <a:buNone/>
              <a:defRPr sz="1600" i="0" u="none" strike="noStrike" cap="none">
                <a:solidFill>
                  <a:srgbClr val="2F2F2F"/>
                </a:solidFill>
              </a:defRPr>
            </a:lvl5pPr>
            <a:lvl6pPr marR="0" lvl="5" algn="ctr">
              <a:lnSpc>
                <a:spcPct val="90000"/>
              </a:lnSpc>
              <a:spcBef>
                <a:spcPts val="533"/>
              </a:spcBef>
              <a:spcAft>
                <a:spcPts val="0"/>
              </a:spcAft>
              <a:buClr>
                <a:schemeClr val="dk1"/>
              </a:buClr>
              <a:buSzPts val="1400"/>
              <a:buNone/>
              <a:defRPr sz="1600" i="0" u="none" strike="noStrike" cap="none">
                <a:solidFill>
                  <a:schemeClr val="dk1"/>
                </a:solidFill>
              </a:defRPr>
            </a:lvl6pPr>
            <a:lvl7pPr marR="0" lvl="6" algn="ctr">
              <a:lnSpc>
                <a:spcPct val="90000"/>
              </a:lnSpc>
              <a:spcBef>
                <a:spcPts val="533"/>
              </a:spcBef>
              <a:spcAft>
                <a:spcPts val="0"/>
              </a:spcAft>
              <a:buClr>
                <a:schemeClr val="dk1"/>
              </a:buClr>
              <a:buSzPts val="1400"/>
              <a:buNone/>
              <a:defRPr sz="1600" i="0" u="none" strike="noStrike" cap="none">
                <a:solidFill>
                  <a:schemeClr val="dk1"/>
                </a:solidFill>
              </a:defRPr>
            </a:lvl7pPr>
            <a:lvl8pPr marR="0" lvl="7" algn="ctr">
              <a:lnSpc>
                <a:spcPct val="90000"/>
              </a:lnSpc>
              <a:spcBef>
                <a:spcPts val="533"/>
              </a:spcBef>
              <a:spcAft>
                <a:spcPts val="0"/>
              </a:spcAft>
              <a:buClr>
                <a:schemeClr val="dk1"/>
              </a:buClr>
              <a:buSzPts val="1400"/>
              <a:buNone/>
              <a:defRPr sz="1600" i="0" u="none" strike="noStrike" cap="none">
                <a:solidFill>
                  <a:schemeClr val="dk1"/>
                </a:solidFill>
              </a:defRPr>
            </a:lvl8pPr>
            <a:lvl9pPr marR="0" lvl="8" algn="ctr">
              <a:lnSpc>
                <a:spcPct val="90000"/>
              </a:lnSpc>
              <a:spcBef>
                <a:spcPts val="533"/>
              </a:spcBef>
              <a:spcAft>
                <a:spcPts val="0"/>
              </a:spcAft>
              <a:buClr>
                <a:schemeClr val="dk1"/>
              </a:buClr>
              <a:buSzPts val="1400"/>
              <a:buNone/>
              <a:defRPr sz="1600" i="0" u="none" strike="noStrike" cap="none">
                <a:solidFill>
                  <a:schemeClr val="dk1"/>
                </a:solidFill>
              </a:defRPr>
            </a:lvl9pPr>
          </a:lstStyle>
          <a:p>
            <a:endParaRPr/>
          </a:p>
        </p:txBody>
      </p:sp>
      <p:pic>
        <p:nvPicPr>
          <p:cNvPr id="18" name="Google Shape;18;p2" descr="A picture containing text&#10;&#10;Description automatically generated"/>
          <p:cNvPicPr preferRelativeResize="0"/>
          <p:nvPr/>
        </p:nvPicPr>
        <p:blipFill rotWithShape="1">
          <a:blip r:embed="rId3">
            <a:alphaModFix/>
          </a:blip>
          <a:srcRect/>
          <a:stretch/>
        </p:blipFill>
        <p:spPr>
          <a:xfrm>
            <a:off x="838201" y="5664200"/>
            <a:ext cx="1656947" cy="77451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276"/>
        <p:cNvGrpSpPr/>
        <p:nvPr/>
      </p:nvGrpSpPr>
      <p:grpSpPr>
        <a:xfrm>
          <a:off x="0" y="0"/>
          <a:ext cx="0" cy="0"/>
          <a:chOff x="0" y="0"/>
          <a:chExt cx="0" cy="0"/>
        </a:xfrm>
      </p:grpSpPr>
      <p:sp>
        <p:nvSpPr>
          <p:cNvPr id="277" name="Google Shape;277;p50"/>
          <p:cNvSpPr txBox="1">
            <a:spLocks noGrp="1"/>
          </p:cNvSpPr>
          <p:nvPr>
            <p:ph type="title"/>
          </p:nvPr>
        </p:nvSpPr>
        <p:spPr>
          <a:xfrm>
            <a:off x="311665" y="239763"/>
            <a:ext cx="11512671"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sp>
        <p:nvSpPr>
          <p:cNvPr id="278" name="Google Shape;278;p50"/>
          <p:cNvSpPr txBox="1">
            <a:spLocks noGrp="1"/>
          </p:cNvSpPr>
          <p:nvPr>
            <p:ph type="body" idx="1"/>
          </p:nvPr>
        </p:nvSpPr>
        <p:spPr>
          <a:xfrm>
            <a:off x="311667" y="1172167"/>
            <a:ext cx="58228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cxnSp>
        <p:nvCxnSpPr>
          <p:cNvPr id="279" name="Google Shape;279;p50"/>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280" name="Google Shape;280;p50"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ver Background">
  <p:cSld name="Cover Background">
    <p:bg>
      <p:bgPr>
        <a:blipFill>
          <a:blip r:embed="rId2">
            <a:alphaModFix amt="20000"/>
          </a:blip>
          <a:stretch>
            <a:fillRect/>
          </a:stretch>
        </a:blipFill>
        <a:effectLst/>
      </p:bgPr>
    </p:bg>
    <p:spTree>
      <p:nvGrpSpPr>
        <p:cNvPr id="1" name="Shape 281"/>
        <p:cNvGrpSpPr/>
        <p:nvPr/>
      </p:nvGrpSpPr>
      <p:grpSpPr>
        <a:xfrm>
          <a:off x="0" y="0"/>
          <a:ext cx="0" cy="0"/>
          <a:chOff x="0" y="0"/>
          <a:chExt cx="0" cy="0"/>
        </a:xfrm>
      </p:grpSpPr>
      <p:sp>
        <p:nvSpPr>
          <p:cNvPr id="282" name="Google Shape;282;p51"/>
          <p:cNvSpPr txBox="1">
            <a:spLocks noGrp="1"/>
          </p:cNvSpPr>
          <p:nvPr>
            <p:ph type="dt" idx="10"/>
          </p:nvPr>
        </p:nvSpPr>
        <p:spPr>
          <a:xfrm>
            <a:off x="0" y="0"/>
            <a:ext cx="4000000" cy="40000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283" name="Google Shape;283;p51"/>
          <p:cNvSpPr txBox="1">
            <a:spLocks noGrp="1"/>
          </p:cNvSpPr>
          <p:nvPr>
            <p:ph type="ftr" idx="11"/>
          </p:nvPr>
        </p:nvSpPr>
        <p:spPr>
          <a:xfrm>
            <a:off x="0" y="0"/>
            <a:ext cx="4000000" cy="40000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284" name="Google Shape;284;p51"/>
          <p:cNvSpPr txBox="1">
            <a:spLocks noGrp="1"/>
          </p:cNvSpPr>
          <p:nvPr>
            <p:ph type="sldNum" idx="12"/>
          </p:nvPr>
        </p:nvSpPr>
        <p:spPr>
          <a:xfrm>
            <a:off x="0" y="0"/>
            <a:ext cx="4000000" cy="4000000"/>
          </a:xfrm>
          <a:prstGeom prst="rect">
            <a:avLst/>
          </a:prstGeom>
          <a:noFill/>
          <a:ln>
            <a:noFill/>
          </a:ln>
        </p:spPr>
        <p:txBody>
          <a:bodyPr spcFirstLastPara="1" wrap="square" lIns="121900" tIns="60925" rIns="121900" bIns="60925" anchor="t"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85"/>
        <p:cNvGrpSpPr/>
        <p:nvPr/>
      </p:nvGrpSpPr>
      <p:grpSpPr>
        <a:xfrm>
          <a:off x="0" y="0"/>
          <a:ext cx="0" cy="0"/>
          <a:chOff x="0" y="0"/>
          <a:chExt cx="0" cy="0"/>
        </a:xfrm>
      </p:grpSpPr>
      <p:pic>
        <p:nvPicPr>
          <p:cNvPr id="286" name="Google Shape;286;p52"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Full Width">
  <p:cSld name="1_Text Full Width">
    <p:spTree>
      <p:nvGrpSpPr>
        <p:cNvPr id="1" name="Shape 287"/>
        <p:cNvGrpSpPr/>
        <p:nvPr/>
      </p:nvGrpSpPr>
      <p:grpSpPr>
        <a:xfrm>
          <a:off x="0" y="0"/>
          <a:ext cx="0" cy="0"/>
          <a:chOff x="0" y="0"/>
          <a:chExt cx="0" cy="0"/>
        </a:xfrm>
      </p:grpSpPr>
      <p:sp>
        <p:nvSpPr>
          <p:cNvPr id="288" name="Google Shape;288;p53"/>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sp>
        <p:nvSpPr>
          <p:cNvPr id="289" name="Google Shape;289;p53"/>
          <p:cNvSpPr txBox="1">
            <a:spLocks noGrp="1"/>
          </p:cNvSpPr>
          <p:nvPr>
            <p:ph type="body" idx="1"/>
          </p:nvPr>
        </p:nvSpPr>
        <p:spPr>
          <a:xfrm>
            <a:off x="311667" y="1172167"/>
            <a:ext cx="116340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pic>
        <p:nvPicPr>
          <p:cNvPr id="290" name="Google Shape;290;p53"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1"/>
        <p:cNvGrpSpPr/>
        <p:nvPr/>
      </p:nvGrpSpPr>
      <p:grpSpPr>
        <a:xfrm>
          <a:off x="0" y="0"/>
          <a:ext cx="0" cy="0"/>
          <a:chOff x="0" y="0"/>
          <a:chExt cx="0" cy="0"/>
        </a:xfrm>
      </p:grpSpPr>
      <p:sp>
        <p:nvSpPr>
          <p:cNvPr id="292" name="Google Shape;292;p54"/>
          <p:cNvSpPr txBox="1">
            <a:spLocks noGrp="1"/>
          </p:cNvSpPr>
          <p:nvPr>
            <p:ph type="title"/>
          </p:nvPr>
        </p:nvSpPr>
        <p:spPr>
          <a:xfrm>
            <a:off x="1202532" y="365128"/>
            <a:ext cx="10151269" cy="664777"/>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rgbClr val="5E5F62"/>
              </a:buClr>
              <a:buSzPts val="5900"/>
              <a:buFont typeface="Fira Sans"/>
              <a:buNone/>
              <a:defRPr b="1">
                <a:solidFill>
                  <a:srgbClr val="5E5F62"/>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93" name="Google Shape;293;p54"/>
          <p:cNvSpPr txBox="1">
            <a:spLocks noGrp="1"/>
          </p:cNvSpPr>
          <p:nvPr>
            <p:ph type="body" idx="1"/>
          </p:nvPr>
        </p:nvSpPr>
        <p:spPr>
          <a:xfrm>
            <a:off x="838201" y="1337913"/>
            <a:ext cx="10515600" cy="4839051"/>
          </a:xfrm>
          <a:prstGeom prst="rect">
            <a:avLst/>
          </a:prstGeom>
          <a:noFill/>
          <a:ln>
            <a:noFill/>
          </a:ln>
        </p:spPr>
        <p:txBody>
          <a:bodyPr spcFirstLastPara="1" wrap="square" lIns="121900" tIns="60925" rIns="121900" bIns="60925" anchor="t" anchorCtr="0">
            <a:noAutofit/>
          </a:bodyPr>
          <a:lstStyle>
            <a:lvl1pPr marL="457200" lvl="0" indent="-463550" algn="l">
              <a:lnSpc>
                <a:spcPct val="90000"/>
              </a:lnSpc>
              <a:spcBef>
                <a:spcPts val="1000"/>
              </a:spcBef>
              <a:spcAft>
                <a:spcPts val="0"/>
              </a:spcAft>
              <a:buClr>
                <a:schemeClr val="accent2"/>
              </a:buClr>
              <a:buSzPts val="3700"/>
              <a:buChar char="•"/>
              <a:defRPr b="1">
                <a:solidFill>
                  <a:schemeClr val="accent2"/>
                </a:solidFill>
                <a:latin typeface="Open Sans SemiBold"/>
                <a:ea typeface="Open Sans SemiBold"/>
                <a:cs typeface="Open Sans SemiBold"/>
                <a:sym typeface="Open Sans SemiBold"/>
              </a:defRPr>
            </a:lvl1pPr>
            <a:lvl2pPr marL="914400" lvl="1" indent="-431800" algn="l">
              <a:lnSpc>
                <a:spcPct val="90000"/>
              </a:lnSpc>
              <a:spcBef>
                <a:spcPts val="500"/>
              </a:spcBef>
              <a:spcAft>
                <a:spcPts val="0"/>
              </a:spcAft>
              <a:buClr>
                <a:schemeClr val="dk1"/>
              </a:buClr>
              <a:buSzPts val="3200"/>
              <a:buChar char="•"/>
              <a:defRPr>
                <a:solidFill>
                  <a:schemeClr val="dk1"/>
                </a:solidFill>
                <a:latin typeface="Fira Sans"/>
                <a:ea typeface="Fira Sans"/>
                <a:cs typeface="Fira Sans"/>
                <a:sym typeface="Fira Sans"/>
              </a:defRPr>
            </a:lvl2pPr>
            <a:lvl3pPr marL="1371600" lvl="2" indent="-400050" algn="l">
              <a:lnSpc>
                <a:spcPct val="90000"/>
              </a:lnSpc>
              <a:spcBef>
                <a:spcPts val="500"/>
              </a:spcBef>
              <a:spcAft>
                <a:spcPts val="0"/>
              </a:spcAft>
              <a:buClr>
                <a:schemeClr val="accent1"/>
              </a:buClr>
              <a:buSzPts val="2700"/>
              <a:buChar char="•"/>
              <a:defRPr>
                <a:solidFill>
                  <a:schemeClr val="accent1"/>
                </a:solidFill>
                <a:latin typeface="Fira Sans"/>
                <a:ea typeface="Fira Sans"/>
                <a:cs typeface="Fira Sans"/>
                <a:sym typeface="Fira Sans"/>
              </a:defRPr>
            </a:lvl3pPr>
            <a:lvl4pPr marL="1828800" lvl="3" indent="-381000" algn="l">
              <a:lnSpc>
                <a:spcPct val="90000"/>
              </a:lnSpc>
              <a:spcBef>
                <a:spcPts val="500"/>
              </a:spcBef>
              <a:spcAft>
                <a:spcPts val="0"/>
              </a:spcAft>
              <a:buClr>
                <a:srgbClr val="7C7E82"/>
              </a:buClr>
              <a:buSzPts val="2400"/>
              <a:buChar char="•"/>
              <a:defRPr>
                <a:solidFill>
                  <a:srgbClr val="7C7E82"/>
                </a:solidFill>
                <a:latin typeface="Fira Sans"/>
                <a:ea typeface="Fira Sans"/>
                <a:cs typeface="Fira Sans"/>
                <a:sym typeface="Fira Sans"/>
              </a:defRPr>
            </a:lvl4pPr>
            <a:lvl5pPr marL="2286000" lvl="4" indent="-381000" algn="l">
              <a:lnSpc>
                <a:spcPct val="90000"/>
              </a:lnSpc>
              <a:spcBef>
                <a:spcPts val="500"/>
              </a:spcBef>
              <a:spcAft>
                <a:spcPts val="0"/>
              </a:spcAft>
              <a:buClr>
                <a:srgbClr val="7C7E82"/>
              </a:buClr>
              <a:buSzPts val="2400"/>
              <a:buChar char="•"/>
              <a:defRPr>
                <a:solidFill>
                  <a:srgbClr val="7C7E82"/>
                </a:solidFill>
                <a:latin typeface="Fira Sans"/>
                <a:ea typeface="Fira Sans"/>
                <a:cs typeface="Fira Sans"/>
                <a:sym typeface="Fira Sans"/>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pic>
        <p:nvPicPr>
          <p:cNvPr id="294" name="Google Shape;294;p54"/>
          <p:cNvPicPr preferRelativeResize="0"/>
          <p:nvPr/>
        </p:nvPicPr>
        <p:blipFill rotWithShape="1">
          <a:blip r:embed="rId2">
            <a:alphaModFix/>
          </a:blip>
          <a:srcRect/>
          <a:stretch/>
        </p:blipFill>
        <p:spPr>
          <a:xfrm>
            <a:off x="115445" y="365128"/>
            <a:ext cx="910503" cy="530023"/>
          </a:xfrm>
          <a:prstGeom prst="rect">
            <a:avLst/>
          </a:prstGeom>
          <a:noFill/>
          <a:ln>
            <a:noFill/>
          </a:ln>
        </p:spPr>
      </p:pic>
      <p:pic>
        <p:nvPicPr>
          <p:cNvPr id="295" name="Google Shape;295;p54" descr="A picture containing text&#10;&#10;Description automatically generated"/>
          <p:cNvPicPr preferRelativeResize="0"/>
          <p:nvPr/>
        </p:nvPicPr>
        <p:blipFill rotWithShape="1">
          <a:blip r:embed="rId3">
            <a:alphaModFix/>
          </a:blip>
          <a:srcRect/>
          <a:stretch/>
        </p:blipFill>
        <p:spPr>
          <a:xfrm>
            <a:off x="10645060" y="6088200"/>
            <a:ext cx="1133932" cy="53003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296"/>
        <p:cNvGrpSpPr/>
        <p:nvPr/>
      </p:nvGrpSpPr>
      <p:grpSpPr>
        <a:xfrm>
          <a:off x="0" y="0"/>
          <a:ext cx="0" cy="0"/>
          <a:chOff x="0" y="0"/>
          <a:chExt cx="0" cy="0"/>
        </a:xfrm>
      </p:grpSpPr>
      <p:sp>
        <p:nvSpPr>
          <p:cNvPr id="297" name="Google Shape;297;p55"/>
          <p:cNvSpPr txBox="1">
            <a:spLocks noGrp="1"/>
          </p:cNvSpPr>
          <p:nvPr>
            <p:ph type="title"/>
          </p:nvPr>
        </p:nvSpPr>
        <p:spPr>
          <a:xfrm>
            <a:off x="311665" y="239763"/>
            <a:ext cx="11634134"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sp>
        <p:nvSpPr>
          <p:cNvPr id="298" name="Google Shape;298;p55"/>
          <p:cNvSpPr txBox="1">
            <a:spLocks noGrp="1"/>
          </p:cNvSpPr>
          <p:nvPr>
            <p:ph type="body" idx="1"/>
          </p:nvPr>
        </p:nvSpPr>
        <p:spPr>
          <a:xfrm>
            <a:off x="311667" y="1172167"/>
            <a:ext cx="57108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sp>
        <p:nvSpPr>
          <p:cNvPr id="299" name="Google Shape;299;p55"/>
          <p:cNvSpPr txBox="1">
            <a:spLocks noGrp="1"/>
          </p:cNvSpPr>
          <p:nvPr>
            <p:ph type="body" idx="2"/>
          </p:nvPr>
        </p:nvSpPr>
        <p:spPr>
          <a:xfrm>
            <a:off x="6235002" y="1172167"/>
            <a:ext cx="57108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pic>
        <p:nvPicPr>
          <p:cNvPr id="300" name="Google Shape;300;p55"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301"/>
        <p:cNvGrpSpPr/>
        <p:nvPr/>
      </p:nvGrpSpPr>
      <p:grpSpPr>
        <a:xfrm>
          <a:off x="0" y="0"/>
          <a:ext cx="0" cy="0"/>
          <a:chOff x="0" y="0"/>
          <a:chExt cx="0" cy="0"/>
        </a:xfrm>
      </p:grpSpPr>
      <p:sp>
        <p:nvSpPr>
          <p:cNvPr id="302" name="Google Shape;302;p56"/>
          <p:cNvSpPr txBox="1">
            <a:spLocks noGrp="1"/>
          </p:cNvSpPr>
          <p:nvPr>
            <p:ph type="subTitle" idx="1"/>
          </p:nvPr>
        </p:nvSpPr>
        <p:spPr>
          <a:xfrm>
            <a:off x="447775" y="55441"/>
            <a:ext cx="5148900" cy="816300"/>
          </a:xfrm>
          <a:prstGeom prst="rect">
            <a:avLst/>
          </a:prstGeom>
          <a:noFill/>
          <a:ln>
            <a:noFill/>
          </a:ln>
        </p:spPr>
        <p:txBody>
          <a:bodyPr spcFirstLastPara="1" wrap="square" lIns="585200" tIns="121900" rIns="121900" bIns="121900" anchor="ctr" anchorCtr="0">
            <a:noAutofit/>
          </a:bodyPr>
          <a:lstStyle>
            <a:lvl1pPr lvl="0" algn="l">
              <a:lnSpc>
                <a:spcPct val="100000"/>
              </a:lnSpc>
              <a:spcBef>
                <a:spcPts val="0"/>
              </a:spcBef>
              <a:spcAft>
                <a:spcPts val="0"/>
              </a:spcAft>
              <a:buClr>
                <a:schemeClr val="accent1"/>
              </a:buClr>
              <a:buSzPts val="1300"/>
              <a:buFont typeface="Red Hat Text Medium"/>
              <a:buNone/>
              <a:defRPr sz="100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303" name="Google Shape;303;p56"/>
          <p:cNvCxnSpPr/>
          <p:nvPr/>
        </p:nvCxnSpPr>
        <p:spPr>
          <a:xfrm rot="10800000">
            <a:off x="447775" y="100"/>
            <a:ext cx="0" cy="886500"/>
          </a:xfrm>
          <a:prstGeom prst="straightConnector1">
            <a:avLst/>
          </a:prstGeom>
          <a:noFill/>
          <a:ln w="9525" cap="flat" cmpd="sng">
            <a:solidFill>
              <a:schemeClr val="accent1"/>
            </a:solidFill>
            <a:prstDash val="solid"/>
            <a:round/>
            <a:headEnd type="none" w="sm" len="sm"/>
            <a:tailEnd type="none" w="sm" len="sm"/>
          </a:ln>
        </p:spPr>
      </p:cxnSp>
      <p:pic>
        <p:nvPicPr>
          <p:cNvPr id="304" name="Google Shape;304;p56"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mall Typo">
  <p:cSld name="Small Typo">
    <p:spTree>
      <p:nvGrpSpPr>
        <p:cNvPr id="1" name="Shape 305"/>
        <p:cNvGrpSpPr/>
        <p:nvPr/>
      </p:nvGrpSpPr>
      <p:grpSpPr>
        <a:xfrm>
          <a:off x="0" y="0"/>
          <a:ext cx="0" cy="0"/>
          <a:chOff x="0" y="0"/>
          <a:chExt cx="0" cy="0"/>
        </a:xfrm>
      </p:grpSpPr>
      <p:sp>
        <p:nvSpPr>
          <p:cNvPr id="306" name="Google Shape;306;p57" descr="Spalte links" title="Spalte links"/>
          <p:cNvSpPr txBox="1">
            <a:spLocks noGrp="1"/>
          </p:cNvSpPr>
          <p:nvPr>
            <p:ph type="body" idx="1"/>
          </p:nvPr>
        </p:nvSpPr>
        <p:spPr>
          <a:xfrm>
            <a:off x="507997" y="1272881"/>
            <a:ext cx="11188639" cy="5096171"/>
          </a:xfrm>
          <a:prstGeom prst="rect">
            <a:avLst/>
          </a:prstGeom>
          <a:noFill/>
          <a:ln>
            <a:noFill/>
          </a:ln>
        </p:spPr>
        <p:txBody>
          <a:bodyPr spcFirstLastPara="1" wrap="square" lIns="121900" tIns="121900" rIns="0" bIns="121900" anchor="t" anchorCtr="0">
            <a:noAutofit/>
          </a:bodyPr>
          <a:lstStyle>
            <a:lvl1pPr marL="457200" lvl="0" indent="-374650" algn="l">
              <a:lnSpc>
                <a:spcPct val="137142"/>
              </a:lnSpc>
              <a:spcBef>
                <a:spcPts val="1100"/>
              </a:spcBef>
              <a:spcAft>
                <a:spcPts val="0"/>
              </a:spcAft>
              <a:buSzPts val="2300"/>
              <a:buChar char="●"/>
              <a:defRPr sz="1400" b="0" cap="none">
                <a:solidFill>
                  <a:schemeClr val="dk1"/>
                </a:solidFill>
                <a:latin typeface="Open Sans SemiBold"/>
                <a:ea typeface="Open Sans SemiBold"/>
                <a:cs typeface="Open Sans SemiBold"/>
                <a:sym typeface="Open Sans SemiBold"/>
              </a:defRPr>
            </a:lvl1pPr>
            <a:lvl2pPr marL="914400" lvl="1" indent="-355600" algn="l">
              <a:lnSpc>
                <a:spcPct val="100000"/>
              </a:lnSpc>
              <a:spcBef>
                <a:spcPts val="500"/>
              </a:spcBef>
              <a:spcAft>
                <a:spcPts val="0"/>
              </a:spcAft>
              <a:buSzPts val="2000"/>
              <a:buChar char="○"/>
              <a:defRPr sz="1400">
                <a:solidFill>
                  <a:schemeClr val="dk1"/>
                </a:solidFill>
                <a:latin typeface="Arial"/>
                <a:ea typeface="Arial"/>
                <a:cs typeface="Arial"/>
                <a:sym typeface="Arial"/>
              </a:defRPr>
            </a:lvl2pPr>
            <a:lvl3pPr marL="1371600" lvl="2" indent="-349250" algn="l">
              <a:lnSpc>
                <a:spcPct val="100000"/>
              </a:lnSpc>
              <a:spcBef>
                <a:spcPts val="500"/>
              </a:spcBef>
              <a:spcAft>
                <a:spcPts val="0"/>
              </a:spcAft>
              <a:buSzPts val="1900"/>
              <a:buChar char="■"/>
              <a:defRPr sz="1200">
                <a:solidFill>
                  <a:schemeClr val="dk1"/>
                </a:solidFill>
              </a:defRPr>
            </a:lvl3pPr>
            <a:lvl4pPr marL="1828800" lvl="3" indent="-330200" algn="l">
              <a:lnSpc>
                <a:spcPct val="100000"/>
              </a:lnSpc>
              <a:spcBef>
                <a:spcPts val="500"/>
              </a:spcBef>
              <a:spcAft>
                <a:spcPts val="0"/>
              </a:spcAft>
              <a:buSzPts val="1600"/>
              <a:buChar char="●"/>
              <a:defRPr sz="1200">
                <a:solidFill>
                  <a:schemeClr val="dk1"/>
                </a:solidFill>
              </a:defRPr>
            </a:lvl4pPr>
            <a:lvl5pPr marL="2286000" lvl="4" indent="-349250" algn="l">
              <a:lnSpc>
                <a:spcPct val="100000"/>
              </a:lnSpc>
              <a:spcBef>
                <a:spcPts val="500"/>
              </a:spcBef>
              <a:spcAft>
                <a:spcPts val="0"/>
              </a:spcAft>
              <a:buSzPts val="1900"/>
              <a:buChar char="○"/>
              <a:defRPr sz="1200">
                <a:solidFill>
                  <a:schemeClr val="dk1"/>
                </a:solidFill>
              </a:defRPr>
            </a:lvl5pPr>
            <a:lvl6pPr marL="2743200" lvl="5" indent="-349250" algn="l">
              <a:lnSpc>
                <a:spcPct val="90000"/>
              </a:lnSpc>
              <a:spcBef>
                <a:spcPts val="500"/>
              </a:spcBef>
              <a:spcAft>
                <a:spcPts val="0"/>
              </a:spcAft>
              <a:buSzPts val="1900"/>
              <a:buChar char="■"/>
              <a:defRPr sz="1200">
                <a:solidFill>
                  <a:schemeClr val="dk1"/>
                </a:solidFill>
              </a:defRPr>
            </a:lvl6pPr>
            <a:lvl7pPr marL="3200400" lvl="6" indent="-349250" algn="l">
              <a:lnSpc>
                <a:spcPct val="90000"/>
              </a:lnSpc>
              <a:spcBef>
                <a:spcPts val="500"/>
              </a:spcBef>
              <a:spcAft>
                <a:spcPts val="0"/>
              </a:spcAft>
              <a:buSzPts val="1900"/>
              <a:buChar char="●"/>
              <a:defRPr sz="1100">
                <a:solidFill>
                  <a:schemeClr val="dk1"/>
                </a:solidFill>
              </a:defRPr>
            </a:lvl7pPr>
            <a:lvl8pPr marL="3657600" lvl="7" indent="-349250" algn="l">
              <a:lnSpc>
                <a:spcPct val="90000"/>
              </a:lnSpc>
              <a:spcBef>
                <a:spcPts val="500"/>
              </a:spcBef>
              <a:spcAft>
                <a:spcPts val="0"/>
              </a:spcAft>
              <a:buSzPts val="1900"/>
              <a:buChar char="○"/>
              <a:defRPr sz="1100">
                <a:solidFill>
                  <a:schemeClr val="dk1"/>
                </a:solidFill>
              </a:defRPr>
            </a:lvl8pPr>
            <a:lvl9pPr marL="4114800" lvl="8" indent="-349250" algn="l">
              <a:lnSpc>
                <a:spcPct val="90000"/>
              </a:lnSpc>
              <a:spcBef>
                <a:spcPts val="500"/>
              </a:spcBef>
              <a:spcAft>
                <a:spcPts val="0"/>
              </a:spcAft>
              <a:buSzPts val="1900"/>
              <a:buChar char="■"/>
              <a:defRPr sz="600">
                <a:solidFill>
                  <a:schemeClr val="dk1"/>
                </a:solidFill>
              </a:defRPr>
            </a:lvl9pPr>
          </a:lstStyle>
          <a:p>
            <a:endParaRPr/>
          </a:p>
        </p:txBody>
      </p:sp>
      <p:sp>
        <p:nvSpPr>
          <p:cNvPr id="307" name="Google Shape;307;p57"/>
          <p:cNvSpPr txBox="1">
            <a:spLocks noGrp="1"/>
          </p:cNvSpPr>
          <p:nvPr>
            <p:ph type="title"/>
          </p:nvPr>
        </p:nvSpPr>
        <p:spPr>
          <a:xfrm>
            <a:off x="508003" y="515819"/>
            <a:ext cx="10674352" cy="514232"/>
          </a:xfrm>
          <a:prstGeom prst="rect">
            <a:avLst/>
          </a:prstGeom>
          <a:noFill/>
          <a:ln>
            <a:noFill/>
          </a:ln>
        </p:spPr>
        <p:txBody>
          <a:bodyPr spcFirstLastPara="1" wrap="square" lIns="91425" tIns="48000" rIns="91425" bIns="91425" anchor="ctr" anchorCtr="0">
            <a:noAutofit/>
          </a:bodyPr>
          <a:lstStyle>
            <a:lvl1pPr lvl="0" algn="l">
              <a:lnSpc>
                <a:spcPct val="90000"/>
              </a:lnSpc>
              <a:spcBef>
                <a:spcPts val="0"/>
              </a:spcBef>
              <a:spcAft>
                <a:spcPts val="0"/>
              </a:spcAft>
              <a:buSzPts val="2900"/>
              <a:buNone/>
              <a:defRPr sz="3000">
                <a:latin typeface="Open Sans ExtraBold"/>
                <a:ea typeface="Open Sans ExtraBold"/>
                <a:cs typeface="Open Sans ExtraBold"/>
                <a:sym typeface="Open Sans ExtraBold"/>
              </a:defRPr>
            </a:lvl1pPr>
            <a:lvl2pPr lvl="1" algn="l">
              <a:lnSpc>
                <a:spcPct val="100000"/>
              </a:lnSpc>
              <a:spcBef>
                <a:spcPts val="0"/>
              </a:spcBef>
              <a:spcAft>
                <a:spcPts val="0"/>
              </a:spcAft>
              <a:buSzPts val="2900"/>
              <a:buNone/>
              <a:defRPr/>
            </a:lvl2pPr>
            <a:lvl3pPr lvl="2" algn="l">
              <a:lnSpc>
                <a:spcPct val="100000"/>
              </a:lnSpc>
              <a:spcBef>
                <a:spcPts val="0"/>
              </a:spcBef>
              <a:spcAft>
                <a:spcPts val="0"/>
              </a:spcAft>
              <a:buSzPts val="2900"/>
              <a:buNone/>
              <a:defRPr/>
            </a:lvl3pPr>
            <a:lvl4pPr lvl="3" algn="l">
              <a:lnSpc>
                <a:spcPct val="100000"/>
              </a:lnSpc>
              <a:spcBef>
                <a:spcPts val="0"/>
              </a:spcBef>
              <a:spcAft>
                <a:spcPts val="0"/>
              </a:spcAft>
              <a:buSzPts val="2900"/>
              <a:buNone/>
              <a:defRPr/>
            </a:lvl4pPr>
            <a:lvl5pPr lvl="4" algn="l">
              <a:lnSpc>
                <a:spcPct val="100000"/>
              </a:lnSpc>
              <a:spcBef>
                <a:spcPts val="0"/>
              </a:spcBef>
              <a:spcAft>
                <a:spcPts val="0"/>
              </a:spcAft>
              <a:buSzPts val="2900"/>
              <a:buNone/>
              <a:defRPr/>
            </a:lvl5pPr>
            <a:lvl6pPr lvl="5" algn="l">
              <a:lnSpc>
                <a:spcPct val="100000"/>
              </a:lnSpc>
              <a:spcBef>
                <a:spcPts val="0"/>
              </a:spcBef>
              <a:spcAft>
                <a:spcPts val="0"/>
              </a:spcAft>
              <a:buSzPts val="2900"/>
              <a:buNone/>
              <a:defRPr/>
            </a:lvl6pPr>
            <a:lvl7pPr lvl="6" algn="l">
              <a:lnSpc>
                <a:spcPct val="100000"/>
              </a:lnSpc>
              <a:spcBef>
                <a:spcPts val="0"/>
              </a:spcBef>
              <a:spcAft>
                <a:spcPts val="0"/>
              </a:spcAft>
              <a:buSzPts val="2900"/>
              <a:buNone/>
              <a:defRPr/>
            </a:lvl7pPr>
            <a:lvl8pPr lvl="7" algn="l">
              <a:lnSpc>
                <a:spcPct val="100000"/>
              </a:lnSpc>
              <a:spcBef>
                <a:spcPts val="0"/>
              </a:spcBef>
              <a:spcAft>
                <a:spcPts val="0"/>
              </a:spcAft>
              <a:buSzPts val="2900"/>
              <a:buNone/>
              <a:defRPr/>
            </a:lvl8pPr>
            <a:lvl9pPr lvl="8" algn="l">
              <a:lnSpc>
                <a:spcPct val="100000"/>
              </a:lnSpc>
              <a:spcBef>
                <a:spcPts val="0"/>
              </a:spcBef>
              <a:spcAft>
                <a:spcPts val="0"/>
              </a:spcAft>
              <a:buSzPts val="2900"/>
              <a:buNone/>
              <a:defRPr/>
            </a:lvl9pPr>
          </a:lstStyle>
          <a:p>
            <a:endParaRPr/>
          </a:p>
        </p:txBody>
      </p:sp>
      <p:pic>
        <p:nvPicPr>
          <p:cNvPr id="308" name="Google Shape;308;p57"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nterior agenda light">
  <p:cSld name="Interior agenda light">
    <p:bg>
      <p:bgPr>
        <a:solidFill>
          <a:schemeClr val="lt1"/>
        </a:solidFill>
        <a:effectLst/>
      </p:bgPr>
    </p:bg>
    <p:spTree>
      <p:nvGrpSpPr>
        <p:cNvPr id="1" name="Shape 309"/>
        <p:cNvGrpSpPr/>
        <p:nvPr/>
      </p:nvGrpSpPr>
      <p:grpSpPr>
        <a:xfrm>
          <a:off x="0" y="0"/>
          <a:ext cx="0" cy="0"/>
          <a:chOff x="0" y="0"/>
          <a:chExt cx="0" cy="0"/>
        </a:xfrm>
      </p:grpSpPr>
      <p:sp>
        <p:nvSpPr>
          <p:cNvPr id="310" name="Google Shape;310;p58"/>
          <p:cNvSpPr txBox="1">
            <a:spLocks noGrp="1"/>
          </p:cNvSpPr>
          <p:nvPr>
            <p:ph type="title"/>
          </p:nvPr>
        </p:nvSpPr>
        <p:spPr>
          <a:xfrm>
            <a:off x="885051" y="871749"/>
            <a:ext cx="10422000" cy="13220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2900"/>
              <a:buNone/>
              <a:defRPr sz="3067"/>
            </a:lvl1pPr>
            <a:lvl2pPr lvl="1" algn="l">
              <a:lnSpc>
                <a:spcPct val="115000"/>
              </a:lnSpc>
              <a:spcBef>
                <a:spcPts val="0"/>
              </a:spcBef>
              <a:spcAft>
                <a:spcPts val="0"/>
              </a:spcAft>
              <a:buSzPts val="2900"/>
              <a:buNone/>
              <a:defRPr sz="2667"/>
            </a:lvl2pPr>
            <a:lvl3pPr lvl="2" algn="l">
              <a:lnSpc>
                <a:spcPct val="115000"/>
              </a:lnSpc>
              <a:spcBef>
                <a:spcPts val="0"/>
              </a:spcBef>
              <a:spcAft>
                <a:spcPts val="0"/>
              </a:spcAft>
              <a:buSzPts val="2900"/>
              <a:buNone/>
              <a:defRPr sz="2667"/>
            </a:lvl3pPr>
            <a:lvl4pPr lvl="3" algn="l">
              <a:lnSpc>
                <a:spcPct val="115000"/>
              </a:lnSpc>
              <a:spcBef>
                <a:spcPts val="0"/>
              </a:spcBef>
              <a:spcAft>
                <a:spcPts val="0"/>
              </a:spcAft>
              <a:buSzPts val="2900"/>
              <a:buNone/>
              <a:defRPr sz="2667"/>
            </a:lvl4pPr>
            <a:lvl5pPr lvl="4" algn="l">
              <a:lnSpc>
                <a:spcPct val="115000"/>
              </a:lnSpc>
              <a:spcBef>
                <a:spcPts val="0"/>
              </a:spcBef>
              <a:spcAft>
                <a:spcPts val="0"/>
              </a:spcAft>
              <a:buSzPts val="2900"/>
              <a:buNone/>
              <a:defRPr sz="2667"/>
            </a:lvl5pPr>
            <a:lvl6pPr lvl="5" algn="l">
              <a:lnSpc>
                <a:spcPct val="115000"/>
              </a:lnSpc>
              <a:spcBef>
                <a:spcPts val="0"/>
              </a:spcBef>
              <a:spcAft>
                <a:spcPts val="0"/>
              </a:spcAft>
              <a:buSzPts val="2900"/>
              <a:buNone/>
              <a:defRPr sz="2667"/>
            </a:lvl6pPr>
            <a:lvl7pPr lvl="6" algn="l">
              <a:lnSpc>
                <a:spcPct val="115000"/>
              </a:lnSpc>
              <a:spcBef>
                <a:spcPts val="0"/>
              </a:spcBef>
              <a:spcAft>
                <a:spcPts val="0"/>
              </a:spcAft>
              <a:buSzPts val="2900"/>
              <a:buNone/>
              <a:defRPr sz="2667"/>
            </a:lvl7pPr>
            <a:lvl8pPr lvl="7" algn="l">
              <a:lnSpc>
                <a:spcPct val="115000"/>
              </a:lnSpc>
              <a:spcBef>
                <a:spcPts val="0"/>
              </a:spcBef>
              <a:spcAft>
                <a:spcPts val="0"/>
              </a:spcAft>
              <a:buSzPts val="2900"/>
              <a:buNone/>
              <a:defRPr sz="2667"/>
            </a:lvl8pPr>
            <a:lvl9pPr lvl="8" algn="l">
              <a:lnSpc>
                <a:spcPct val="115000"/>
              </a:lnSpc>
              <a:spcBef>
                <a:spcPts val="0"/>
              </a:spcBef>
              <a:spcAft>
                <a:spcPts val="0"/>
              </a:spcAft>
              <a:buSzPts val="2900"/>
              <a:buNone/>
              <a:defRPr sz="2667"/>
            </a:lvl9pPr>
          </a:lstStyle>
          <a:p>
            <a:endParaRPr/>
          </a:p>
        </p:txBody>
      </p:sp>
      <p:sp>
        <p:nvSpPr>
          <p:cNvPr id="311" name="Google Shape;311;p58"/>
          <p:cNvSpPr txBox="1">
            <a:spLocks noGrp="1"/>
          </p:cNvSpPr>
          <p:nvPr>
            <p:ph type="subTitle" idx="1"/>
          </p:nvPr>
        </p:nvSpPr>
        <p:spPr>
          <a:xfrm>
            <a:off x="447775" y="55440"/>
            <a:ext cx="5148800" cy="8164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9pPr>
          </a:lstStyle>
          <a:p>
            <a:endParaRPr/>
          </a:p>
        </p:txBody>
      </p:sp>
      <p:sp>
        <p:nvSpPr>
          <p:cNvPr id="312" name="Google Shape;312;p58"/>
          <p:cNvSpPr txBox="1">
            <a:spLocks noGrp="1"/>
          </p:cNvSpPr>
          <p:nvPr>
            <p:ph type="sldNum" idx="12"/>
          </p:nvPr>
        </p:nvSpPr>
        <p:spPr>
          <a:xfrm>
            <a:off x="81975" y="6169556"/>
            <a:ext cx="731600" cy="143600"/>
          </a:xfrm>
          <a:prstGeom prst="rect">
            <a:avLst/>
          </a:prstGeom>
          <a:noFill/>
          <a:ln>
            <a:noFill/>
          </a:ln>
        </p:spPr>
        <p:txBody>
          <a:bodyPr spcFirstLastPara="1" wrap="square" lIns="0" tIns="0" rIns="0" bIns="0" anchor="b" anchorCtr="0">
            <a:noAutofit/>
          </a:bodyPr>
          <a:lstStyle>
            <a:lvl1pPr marL="0" marR="0" lvl="0"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marL="0" marR="0" lvl="1"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marL="0" marR="0" lvl="2"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marL="0" marR="0" lvl="3"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marL="0" marR="0" lvl="4"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marL="0" marR="0" lvl="5"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marL="0" marR="0" lvl="6"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marL="0" marR="0" lvl="7"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marL="0" marR="0" lvl="8"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
        <p:nvSpPr>
          <p:cNvPr id="313" name="Google Shape;313;p58"/>
          <p:cNvSpPr txBox="1">
            <a:spLocks noGrp="1"/>
          </p:cNvSpPr>
          <p:nvPr>
            <p:ph type="subTitle" idx="2"/>
          </p:nvPr>
        </p:nvSpPr>
        <p:spPr>
          <a:xfrm>
            <a:off x="885051" y="6169551"/>
            <a:ext cx="8002400" cy="5596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2300"/>
              <a:buNone/>
              <a:defRPr sz="800">
                <a:solidFill>
                  <a:schemeClr val="dk1"/>
                </a:solidFill>
              </a:defRPr>
            </a:lvl1pPr>
            <a:lvl2pPr lvl="1" algn="l">
              <a:lnSpc>
                <a:spcPct val="115000"/>
              </a:lnSpc>
              <a:spcBef>
                <a:spcPts val="0"/>
              </a:spcBef>
              <a:spcAft>
                <a:spcPts val="0"/>
              </a:spcAft>
              <a:buSzPts val="2000"/>
              <a:buNone/>
              <a:defRPr sz="800">
                <a:solidFill>
                  <a:schemeClr val="dk1"/>
                </a:solidFill>
              </a:defRPr>
            </a:lvl2pPr>
            <a:lvl3pPr lvl="2" algn="l">
              <a:lnSpc>
                <a:spcPct val="115000"/>
              </a:lnSpc>
              <a:spcBef>
                <a:spcPts val="0"/>
              </a:spcBef>
              <a:spcAft>
                <a:spcPts val="0"/>
              </a:spcAft>
              <a:buSzPts val="1900"/>
              <a:buNone/>
              <a:defRPr sz="800">
                <a:solidFill>
                  <a:schemeClr val="dk1"/>
                </a:solidFill>
              </a:defRPr>
            </a:lvl3pPr>
            <a:lvl4pPr lvl="3" algn="l">
              <a:lnSpc>
                <a:spcPct val="115000"/>
              </a:lnSpc>
              <a:spcBef>
                <a:spcPts val="0"/>
              </a:spcBef>
              <a:spcAft>
                <a:spcPts val="0"/>
              </a:spcAft>
              <a:buSzPts val="1600"/>
              <a:buNone/>
              <a:defRPr sz="800">
                <a:solidFill>
                  <a:schemeClr val="dk1"/>
                </a:solidFill>
              </a:defRPr>
            </a:lvl4pPr>
            <a:lvl5pPr lvl="4" algn="l">
              <a:lnSpc>
                <a:spcPct val="115000"/>
              </a:lnSpc>
              <a:spcBef>
                <a:spcPts val="0"/>
              </a:spcBef>
              <a:spcAft>
                <a:spcPts val="0"/>
              </a:spcAft>
              <a:buSzPts val="1900"/>
              <a:buNone/>
              <a:defRPr sz="800">
                <a:solidFill>
                  <a:schemeClr val="dk1"/>
                </a:solidFill>
              </a:defRPr>
            </a:lvl5pPr>
            <a:lvl6pPr lvl="5" algn="l">
              <a:lnSpc>
                <a:spcPct val="115000"/>
              </a:lnSpc>
              <a:spcBef>
                <a:spcPts val="0"/>
              </a:spcBef>
              <a:spcAft>
                <a:spcPts val="0"/>
              </a:spcAft>
              <a:buSzPts val="1900"/>
              <a:buNone/>
              <a:defRPr sz="800">
                <a:solidFill>
                  <a:schemeClr val="dk1"/>
                </a:solidFill>
              </a:defRPr>
            </a:lvl6pPr>
            <a:lvl7pPr lvl="6" algn="l">
              <a:lnSpc>
                <a:spcPct val="115000"/>
              </a:lnSpc>
              <a:spcBef>
                <a:spcPts val="0"/>
              </a:spcBef>
              <a:spcAft>
                <a:spcPts val="0"/>
              </a:spcAft>
              <a:buSzPts val="1900"/>
              <a:buNone/>
              <a:defRPr sz="800">
                <a:solidFill>
                  <a:schemeClr val="dk1"/>
                </a:solidFill>
              </a:defRPr>
            </a:lvl7pPr>
            <a:lvl8pPr lvl="7" algn="l">
              <a:lnSpc>
                <a:spcPct val="115000"/>
              </a:lnSpc>
              <a:spcBef>
                <a:spcPts val="0"/>
              </a:spcBef>
              <a:spcAft>
                <a:spcPts val="0"/>
              </a:spcAft>
              <a:buSzPts val="1900"/>
              <a:buNone/>
              <a:defRPr sz="800">
                <a:solidFill>
                  <a:schemeClr val="dk1"/>
                </a:solidFill>
              </a:defRPr>
            </a:lvl8pPr>
            <a:lvl9pPr lvl="8" algn="l">
              <a:lnSpc>
                <a:spcPct val="115000"/>
              </a:lnSpc>
              <a:spcBef>
                <a:spcPts val="0"/>
              </a:spcBef>
              <a:spcAft>
                <a:spcPts val="0"/>
              </a:spcAft>
              <a:buSzPts val="1900"/>
              <a:buNone/>
              <a:defRPr sz="800">
                <a:solidFill>
                  <a:schemeClr val="dk1"/>
                </a:solidFill>
              </a:defRPr>
            </a:lvl9pPr>
          </a:lstStyle>
          <a:p>
            <a:endParaRPr/>
          </a:p>
        </p:txBody>
      </p:sp>
      <p:sp>
        <p:nvSpPr>
          <p:cNvPr id="314" name="Google Shape;314;p58"/>
          <p:cNvSpPr txBox="1">
            <a:spLocks noGrp="1"/>
          </p:cNvSpPr>
          <p:nvPr>
            <p:ph type="subTitle" idx="3"/>
          </p:nvPr>
        </p:nvSpPr>
        <p:spPr>
          <a:xfrm>
            <a:off x="3279500" y="2664351"/>
            <a:ext cx="2034800" cy="27140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2300"/>
              <a:buNone/>
              <a:defRPr sz="2000">
                <a:solidFill>
                  <a:schemeClr val="dk1"/>
                </a:solidFill>
                <a:latin typeface="Red Hat Display"/>
                <a:ea typeface="Red Hat Display"/>
                <a:cs typeface="Red Hat Display"/>
                <a:sym typeface="Red Hat Display"/>
              </a:defRPr>
            </a:lvl1pPr>
            <a:lvl2pPr lvl="1" algn="l">
              <a:lnSpc>
                <a:spcPct val="114000"/>
              </a:lnSpc>
              <a:spcBef>
                <a:spcPts val="2000"/>
              </a:spcBef>
              <a:spcAft>
                <a:spcPts val="0"/>
              </a:spcAft>
              <a:buSzPts val="2000"/>
              <a:buNone/>
              <a:defRPr sz="2000">
                <a:solidFill>
                  <a:schemeClr val="dk1"/>
                </a:solidFill>
                <a:latin typeface="Red Hat Display"/>
                <a:ea typeface="Red Hat Display"/>
                <a:cs typeface="Red Hat Display"/>
                <a:sym typeface="Red Hat Display"/>
              </a:defRPr>
            </a:lvl2pPr>
            <a:lvl3pPr lvl="2"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3pPr>
            <a:lvl4pPr lvl="3" algn="l">
              <a:lnSpc>
                <a:spcPct val="114000"/>
              </a:lnSpc>
              <a:spcBef>
                <a:spcPts val="2000"/>
              </a:spcBef>
              <a:spcAft>
                <a:spcPts val="0"/>
              </a:spcAft>
              <a:buSzPts val="1600"/>
              <a:buNone/>
              <a:defRPr sz="2000">
                <a:solidFill>
                  <a:schemeClr val="dk1"/>
                </a:solidFill>
                <a:latin typeface="Red Hat Display"/>
                <a:ea typeface="Red Hat Display"/>
                <a:cs typeface="Red Hat Display"/>
                <a:sym typeface="Red Hat Display"/>
              </a:defRPr>
            </a:lvl4pPr>
            <a:lvl5pPr lvl="4"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5pPr>
            <a:lvl6pPr lvl="5"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6pPr>
            <a:lvl7pPr lvl="6"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7pPr>
            <a:lvl8pPr lvl="7"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8pPr>
            <a:lvl9pPr lvl="8" algn="l">
              <a:lnSpc>
                <a:spcPct val="114000"/>
              </a:lnSpc>
              <a:spcBef>
                <a:spcPts val="2000"/>
              </a:spcBef>
              <a:spcAft>
                <a:spcPts val="2000"/>
              </a:spcAft>
              <a:buSzPts val="1900"/>
              <a:buNone/>
              <a:defRPr sz="2000">
                <a:solidFill>
                  <a:schemeClr val="dk1"/>
                </a:solidFill>
                <a:latin typeface="Red Hat Display"/>
                <a:ea typeface="Red Hat Display"/>
                <a:cs typeface="Red Hat Display"/>
                <a:sym typeface="Red Hat Display"/>
              </a:defRPr>
            </a:lvl9pPr>
          </a:lstStyle>
          <a:p>
            <a:endParaRPr/>
          </a:p>
        </p:txBody>
      </p:sp>
      <p:sp>
        <p:nvSpPr>
          <p:cNvPr id="315" name="Google Shape;315;p58"/>
          <p:cNvSpPr txBox="1">
            <a:spLocks noGrp="1"/>
          </p:cNvSpPr>
          <p:nvPr>
            <p:ph type="subTitle" idx="4"/>
          </p:nvPr>
        </p:nvSpPr>
        <p:spPr>
          <a:xfrm>
            <a:off x="5660651" y="2664351"/>
            <a:ext cx="2034800" cy="27140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2300"/>
              <a:buNone/>
              <a:defRPr sz="2000">
                <a:solidFill>
                  <a:schemeClr val="dk1"/>
                </a:solidFill>
                <a:latin typeface="Red Hat Display"/>
                <a:ea typeface="Red Hat Display"/>
                <a:cs typeface="Red Hat Display"/>
                <a:sym typeface="Red Hat Display"/>
              </a:defRPr>
            </a:lvl1pPr>
            <a:lvl2pPr lvl="1" algn="l">
              <a:lnSpc>
                <a:spcPct val="114000"/>
              </a:lnSpc>
              <a:spcBef>
                <a:spcPts val="2000"/>
              </a:spcBef>
              <a:spcAft>
                <a:spcPts val="0"/>
              </a:spcAft>
              <a:buSzPts val="2000"/>
              <a:buNone/>
              <a:defRPr sz="2000">
                <a:solidFill>
                  <a:schemeClr val="dk1"/>
                </a:solidFill>
                <a:latin typeface="Red Hat Display"/>
                <a:ea typeface="Red Hat Display"/>
                <a:cs typeface="Red Hat Display"/>
                <a:sym typeface="Red Hat Display"/>
              </a:defRPr>
            </a:lvl2pPr>
            <a:lvl3pPr lvl="2"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3pPr>
            <a:lvl4pPr lvl="3" algn="l">
              <a:lnSpc>
                <a:spcPct val="114000"/>
              </a:lnSpc>
              <a:spcBef>
                <a:spcPts val="2000"/>
              </a:spcBef>
              <a:spcAft>
                <a:spcPts val="0"/>
              </a:spcAft>
              <a:buSzPts val="1600"/>
              <a:buNone/>
              <a:defRPr sz="2000">
                <a:solidFill>
                  <a:schemeClr val="dk1"/>
                </a:solidFill>
                <a:latin typeface="Red Hat Display"/>
                <a:ea typeface="Red Hat Display"/>
                <a:cs typeface="Red Hat Display"/>
                <a:sym typeface="Red Hat Display"/>
              </a:defRPr>
            </a:lvl4pPr>
            <a:lvl5pPr lvl="4"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5pPr>
            <a:lvl6pPr lvl="5"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6pPr>
            <a:lvl7pPr lvl="6"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7pPr>
            <a:lvl8pPr lvl="7"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8pPr>
            <a:lvl9pPr lvl="8" algn="l">
              <a:lnSpc>
                <a:spcPct val="114000"/>
              </a:lnSpc>
              <a:spcBef>
                <a:spcPts val="2000"/>
              </a:spcBef>
              <a:spcAft>
                <a:spcPts val="2000"/>
              </a:spcAft>
              <a:buSzPts val="1900"/>
              <a:buNone/>
              <a:defRPr sz="2000">
                <a:solidFill>
                  <a:schemeClr val="dk1"/>
                </a:solidFill>
                <a:latin typeface="Red Hat Display"/>
                <a:ea typeface="Red Hat Display"/>
                <a:cs typeface="Red Hat Display"/>
                <a:sym typeface="Red Hat Display"/>
              </a:defRPr>
            </a:lvl9pPr>
          </a:lstStyle>
          <a:p>
            <a:endParaRPr/>
          </a:p>
        </p:txBody>
      </p:sp>
      <p:sp>
        <p:nvSpPr>
          <p:cNvPr id="316" name="Google Shape;316;p58"/>
          <p:cNvSpPr txBox="1">
            <a:spLocks noGrp="1"/>
          </p:cNvSpPr>
          <p:nvPr>
            <p:ph type="subTitle" idx="5"/>
          </p:nvPr>
        </p:nvSpPr>
        <p:spPr>
          <a:xfrm>
            <a:off x="8041800" y="2664351"/>
            <a:ext cx="2034800" cy="27140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2300"/>
              <a:buNone/>
              <a:defRPr sz="2000">
                <a:solidFill>
                  <a:schemeClr val="dk1"/>
                </a:solidFill>
                <a:latin typeface="Red Hat Display"/>
                <a:ea typeface="Red Hat Display"/>
                <a:cs typeface="Red Hat Display"/>
                <a:sym typeface="Red Hat Display"/>
              </a:defRPr>
            </a:lvl1pPr>
            <a:lvl2pPr lvl="1" algn="l">
              <a:lnSpc>
                <a:spcPct val="114000"/>
              </a:lnSpc>
              <a:spcBef>
                <a:spcPts val="2000"/>
              </a:spcBef>
              <a:spcAft>
                <a:spcPts val="0"/>
              </a:spcAft>
              <a:buSzPts val="2000"/>
              <a:buNone/>
              <a:defRPr sz="2000">
                <a:solidFill>
                  <a:schemeClr val="dk1"/>
                </a:solidFill>
                <a:latin typeface="Red Hat Display"/>
                <a:ea typeface="Red Hat Display"/>
                <a:cs typeface="Red Hat Display"/>
                <a:sym typeface="Red Hat Display"/>
              </a:defRPr>
            </a:lvl2pPr>
            <a:lvl3pPr lvl="2"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3pPr>
            <a:lvl4pPr lvl="3" algn="l">
              <a:lnSpc>
                <a:spcPct val="114000"/>
              </a:lnSpc>
              <a:spcBef>
                <a:spcPts val="2000"/>
              </a:spcBef>
              <a:spcAft>
                <a:spcPts val="0"/>
              </a:spcAft>
              <a:buSzPts val="1600"/>
              <a:buNone/>
              <a:defRPr sz="2000">
                <a:solidFill>
                  <a:schemeClr val="dk1"/>
                </a:solidFill>
                <a:latin typeface="Red Hat Display"/>
                <a:ea typeface="Red Hat Display"/>
                <a:cs typeface="Red Hat Display"/>
                <a:sym typeface="Red Hat Display"/>
              </a:defRPr>
            </a:lvl4pPr>
            <a:lvl5pPr lvl="4"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5pPr>
            <a:lvl6pPr lvl="5"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6pPr>
            <a:lvl7pPr lvl="6"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7pPr>
            <a:lvl8pPr lvl="7"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8pPr>
            <a:lvl9pPr lvl="8" algn="l">
              <a:lnSpc>
                <a:spcPct val="114000"/>
              </a:lnSpc>
              <a:spcBef>
                <a:spcPts val="2000"/>
              </a:spcBef>
              <a:spcAft>
                <a:spcPts val="2000"/>
              </a:spcAft>
              <a:buSzPts val="1900"/>
              <a:buNone/>
              <a:defRPr sz="2000">
                <a:solidFill>
                  <a:schemeClr val="dk1"/>
                </a:solidFill>
                <a:latin typeface="Red Hat Display"/>
                <a:ea typeface="Red Hat Display"/>
                <a:cs typeface="Red Hat Display"/>
                <a:sym typeface="Red Hat Display"/>
              </a:defRPr>
            </a:lvl9pPr>
          </a:lstStyle>
          <a:p>
            <a:endParaRPr/>
          </a:p>
        </p:txBody>
      </p:sp>
      <p:pic>
        <p:nvPicPr>
          <p:cNvPr id="317" name="Google Shape;317;p58"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blue">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44D3D-750E-4AA5-BD45-F6CFA3D07F07}"/>
              </a:ext>
            </a:extLst>
          </p:cNvPr>
          <p:cNvSpPr>
            <a:spLocks noGrp="1"/>
          </p:cNvSpPr>
          <p:nvPr>
            <p:ph type="ctrTitle"/>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de-DE"/>
              <a:t>Mastertitel</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de-DE"/>
              <a:t>Untertitelformat</a:t>
            </a:r>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de-DE"/>
              <a:t>Erste Ebene</a:t>
            </a:r>
          </a:p>
        </p:txBody>
      </p:sp>
      <p:pic>
        <p:nvPicPr>
          <p:cNvPr id="7" name="Grafik 6">
            <a:extLst>
              <a:ext uri="{FF2B5EF4-FFF2-40B4-BE49-F238E27FC236}">
                <a16:creationId xmlns:a16="http://schemas.microsoft.com/office/drawing/2014/main" id="{A692D22C-1315-4D74-BBBB-BCE2FB7714B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de-DE" dirty="0"/>
          </a:p>
        </p:txBody>
      </p:sp>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de-DE" smtClean="0"/>
              <a:pPr/>
              <a:t>‹#›</a:t>
            </a:fld>
            <a:endParaRPr lang="de-DE" dirty="0"/>
          </a:p>
        </p:txBody>
      </p:sp>
    </p:spTree>
    <p:extLst>
      <p:ext uri="{BB962C8B-B14F-4D97-AF65-F5344CB8AC3E}">
        <p14:creationId xmlns:p14="http://schemas.microsoft.com/office/powerpoint/2010/main" val="197446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666" y="239763"/>
            <a:ext cx="11512671"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24" name="Google Shape;24;p4"/>
          <p:cNvSpPr txBox="1">
            <a:spLocks noGrp="1"/>
          </p:cNvSpPr>
          <p:nvPr>
            <p:ph type="body" idx="1"/>
          </p:nvPr>
        </p:nvSpPr>
        <p:spPr>
          <a:xfrm>
            <a:off x="311667" y="1172167"/>
            <a:ext cx="58228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cxnSp>
        <p:nvCxnSpPr>
          <p:cNvPr id="25" name="Google Shape;25;p4"/>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26" name="Google Shape;26;p4"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whit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44D3D-750E-4AA5-BD45-F6CFA3D07F07}"/>
              </a:ext>
            </a:extLst>
          </p:cNvPr>
          <p:cNvSpPr>
            <a:spLocks noGrp="1"/>
          </p:cNvSpPr>
          <p:nvPr>
            <p:ph type="ctrTitle"/>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de-DE"/>
              <a:t>Mastertitel</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de-DE"/>
              <a:t>Untertitelformat</a:t>
            </a:r>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de-DE"/>
              <a:t>Erste Ebene</a:t>
            </a:r>
          </a:p>
        </p:txBody>
      </p:sp>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de-DE" smtClean="0"/>
              <a:pPr/>
              <a:t>‹#›</a:t>
            </a:fld>
            <a:endParaRPr lang="de-DE" dirty="0"/>
          </a:p>
        </p:txBody>
      </p:sp>
    </p:spTree>
    <p:extLst>
      <p:ext uri="{BB962C8B-B14F-4D97-AF65-F5344CB8AC3E}">
        <p14:creationId xmlns:p14="http://schemas.microsoft.com/office/powerpoint/2010/main" val="2575255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bold typo blue">
    <p:bg>
      <p:bgPr>
        <a:solidFill>
          <a:srgbClr val="122B5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de-DE"/>
              <a:t>Titel</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de-DE"/>
              <a:t>Unter</a:t>
            </a:r>
          </a:p>
        </p:txBody>
      </p:sp>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de-DE" smtClean="0"/>
              <a:pPr/>
              <a:t>‹#›</a:t>
            </a:fld>
            <a:endParaRPr lang="de-DE" dirty="0"/>
          </a:p>
        </p:txBody>
      </p:sp>
      <p:pic>
        <p:nvPicPr>
          <p:cNvPr id="5" name="Grafik 4">
            <a:extLst>
              <a:ext uri="{FF2B5EF4-FFF2-40B4-BE49-F238E27FC236}">
                <a16:creationId xmlns:a16="http://schemas.microsoft.com/office/drawing/2014/main" id="{374A9CB5-CAA2-4A49-8F24-799255B5E57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3341807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bold typo whit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de-DE"/>
              <a:t>Titel</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de-DE"/>
              <a:t>Unter</a:t>
            </a:r>
          </a:p>
        </p:txBody>
      </p:sp>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de-DE" smtClean="0"/>
              <a:pPr/>
              <a:t>‹#›</a:t>
            </a:fld>
            <a:endParaRPr lang="de-DE" dirty="0"/>
          </a:p>
        </p:txBody>
      </p:sp>
    </p:spTree>
    <p:extLst>
      <p:ext uri="{BB962C8B-B14F-4D97-AF65-F5344CB8AC3E}">
        <p14:creationId xmlns:p14="http://schemas.microsoft.com/office/powerpoint/2010/main" val="24455130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blue + image">
    <p:bg>
      <p:bgPr>
        <a:solidFill>
          <a:srgbClr val="122B5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de-DE"/>
              <a:t>Mastertitelformat bearbeiten</a:t>
            </a:r>
          </a:p>
        </p:txBody>
      </p:sp>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de-DE" smtClean="0"/>
              <a:pPr/>
              <a:t>‹#›</a:t>
            </a:fld>
            <a:endParaRPr lang="de-DE" dirty="0"/>
          </a:p>
        </p:txBody>
      </p:sp>
      <p:sp>
        <p:nvSpPr>
          <p:cNvPr id="5" name="Bildplatzhalter 6">
            <a:extLst>
              <a:ext uri="{FF2B5EF4-FFF2-40B4-BE49-F238E27FC236}">
                <a16:creationId xmlns:a16="http://schemas.microsoft.com/office/drawing/2014/main" id="{CE71AF72-2FFB-40A2-ADC6-9889A3507C4C}"/>
              </a:ext>
            </a:extLst>
          </p:cNvPr>
          <p:cNvSpPr>
            <a:spLocks noGrp="1"/>
          </p:cNvSpPr>
          <p:nvPr>
            <p:ph type="pic" sz="quarter" idx="13"/>
          </p:nvPr>
        </p:nvSpPr>
        <p:spPr>
          <a:xfrm>
            <a:off x="5148001" y="0"/>
            <a:ext cx="7044000" cy="4968000"/>
          </a:xfrm>
          <a:solidFill>
            <a:schemeClr val="tx2"/>
          </a:solidFill>
        </p:spPr>
        <p:txBody>
          <a:bodyPr/>
          <a:lstStyle/>
          <a:p>
            <a:endParaRPr lang="de-DE" dirty="0"/>
          </a:p>
        </p:txBody>
      </p:sp>
      <p:sp>
        <p:nvSpPr>
          <p:cNvPr id="6" name="Bildplatzhalter 9">
            <a:extLst>
              <a:ext uri="{FF2B5EF4-FFF2-40B4-BE49-F238E27FC236}">
                <a16:creationId xmlns:a16="http://schemas.microsoft.com/office/drawing/2014/main" id="{783CECED-A8D5-4BD6-A656-0D10C41795B8}"/>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endParaRPr lang="de-DE"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872585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white + imag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de-DE"/>
              <a:t>Mastertitelformat bearbeiten</a:t>
            </a:r>
          </a:p>
        </p:txBody>
      </p:sp>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de-DE" smtClean="0"/>
              <a:pPr/>
              <a:t>‹#›</a:t>
            </a:fld>
            <a:endParaRPr lang="de-DE" dirty="0"/>
          </a:p>
        </p:txBody>
      </p:sp>
      <p:sp>
        <p:nvSpPr>
          <p:cNvPr id="5" name="Bildplatzhalter 6">
            <a:extLst>
              <a:ext uri="{FF2B5EF4-FFF2-40B4-BE49-F238E27FC236}">
                <a16:creationId xmlns:a16="http://schemas.microsoft.com/office/drawing/2014/main" id="{CE71AF72-2FFB-40A2-ADC6-9889A3507C4C}"/>
              </a:ext>
            </a:extLst>
          </p:cNvPr>
          <p:cNvSpPr>
            <a:spLocks noGrp="1"/>
          </p:cNvSpPr>
          <p:nvPr>
            <p:ph type="pic" sz="quarter" idx="13"/>
          </p:nvPr>
        </p:nvSpPr>
        <p:spPr>
          <a:xfrm>
            <a:off x="5148001" y="0"/>
            <a:ext cx="7044000" cy="4968000"/>
          </a:xfrm>
          <a:solidFill>
            <a:schemeClr val="tx2"/>
          </a:solidFill>
        </p:spPr>
        <p:txBody>
          <a:bodyPr/>
          <a:lstStyle/>
          <a:p>
            <a:endParaRPr lang="de-DE" dirty="0"/>
          </a:p>
        </p:txBody>
      </p:sp>
      <p:sp>
        <p:nvSpPr>
          <p:cNvPr id="6" name="Bildplatzhalter 9">
            <a:extLst>
              <a:ext uri="{FF2B5EF4-FFF2-40B4-BE49-F238E27FC236}">
                <a16:creationId xmlns:a16="http://schemas.microsoft.com/office/drawing/2014/main" id="{783CECED-A8D5-4BD6-A656-0D10C41795B8}"/>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endParaRPr lang="de-DE" dirty="0"/>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8836155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de-DE" smtClean="0"/>
              <a:pPr/>
              <a:t>‹#›</a:t>
            </a:fld>
            <a:endParaRPr lang="de-DE" dirty="0"/>
          </a:p>
        </p:txBody>
      </p:sp>
      <p:pic>
        <p:nvPicPr>
          <p:cNvPr id="5" name="Bildplatzhalter 11">
            <a:extLst>
              <a:ext uri="{FF2B5EF4-FFF2-40B4-BE49-F238E27FC236}">
                <a16:creationId xmlns:a16="http://schemas.microsoft.com/office/drawing/2014/main" id="{727A807A-44F9-421E-99A3-97AA6468028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userDrawn="1"/>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de-DE" sz="1905" dirty="0"/>
          </a:p>
        </p:txBody>
      </p:sp>
    </p:spTree>
    <p:extLst>
      <p:ext uri="{BB962C8B-B14F-4D97-AF65-F5344CB8AC3E}">
        <p14:creationId xmlns:p14="http://schemas.microsoft.com/office/powerpoint/2010/main" val="2485553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p:nvPr/>
        </p:nvSpPr>
        <p:spPr>
          <a:xfrm rot="10800000">
            <a:off x="0" y="4470401"/>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4" name="Google Shape;14;p2"/>
          <p:cNvSpPr/>
          <p:nvPr/>
        </p:nvSpPr>
        <p:spPr>
          <a:xfrm rot="10800000">
            <a:off x="8432800" y="0"/>
            <a:ext cx="3759200" cy="6857997"/>
          </a:xfrm>
          <a:prstGeom prst="rect">
            <a:avLst/>
          </a:prstGeom>
          <a:gradFill>
            <a:gsLst>
              <a:gs pos="0">
                <a:srgbClr val="1F1F1F">
                  <a:alpha val="44313"/>
                </a:srgbClr>
              </a:gs>
              <a:gs pos="100000">
                <a:srgbClr val="1F1F1F">
                  <a:alpha val="0"/>
                </a:srgbClr>
              </a:gs>
            </a:gsLst>
            <a:lin ang="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5" name="Google Shape;15;p2"/>
          <p:cNvSpPr/>
          <p:nvPr/>
        </p:nvSpPr>
        <p:spPr>
          <a:xfrm>
            <a:off x="0" y="-1"/>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6" name="Google Shape;16;p2"/>
          <p:cNvSpPr txBox="1">
            <a:spLocks noGrp="1"/>
          </p:cNvSpPr>
          <p:nvPr>
            <p:ph type="ctrTitle"/>
          </p:nvPr>
        </p:nvSpPr>
        <p:spPr>
          <a:xfrm>
            <a:off x="838200" y="969963"/>
            <a:ext cx="5867600" cy="23876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Clr>
                <a:schemeClr val="lt1"/>
              </a:buClr>
              <a:buSzPts val="2400"/>
              <a:buNone/>
              <a:defRPr sz="3200" b="1" i="0" u="none" strike="noStrike" cap="none">
                <a:solidFill>
                  <a:schemeClr val="lt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2400"/>
              <a:buFont typeface="Arial"/>
              <a:buNone/>
              <a:defRPr sz="3200">
                <a:latin typeface="Arial"/>
                <a:ea typeface="Arial"/>
                <a:cs typeface="Arial"/>
                <a:sym typeface="Arial"/>
              </a:defRPr>
            </a:lvl2pPr>
            <a:lvl3pPr lvl="2" algn="l">
              <a:lnSpc>
                <a:spcPct val="100000"/>
              </a:lnSpc>
              <a:spcBef>
                <a:spcPts val="0"/>
              </a:spcBef>
              <a:spcAft>
                <a:spcPts val="0"/>
              </a:spcAft>
              <a:buSzPts val="2400"/>
              <a:buFont typeface="Arial"/>
              <a:buNone/>
              <a:defRPr sz="3200">
                <a:latin typeface="Arial"/>
                <a:ea typeface="Arial"/>
                <a:cs typeface="Arial"/>
                <a:sym typeface="Arial"/>
              </a:defRPr>
            </a:lvl3pPr>
            <a:lvl4pPr lvl="3" algn="l">
              <a:lnSpc>
                <a:spcPct val="100000"/>
              </a:lnSpc>
              <a:spcBef>
                <a:spcPts val="0"/>
              </a:spcBef>
              <a:spcAft>
                <a:spcPts val="0"/>
              </a:spcAft>
              <a:buSzPts val="2400"/>
              <a:buFont typeface="Arial"/>
              <a:buNone/>
              <a:defRPr sz="3200">
                <a:latin typeface="Arial"/>
                <a:ea typeface="Arial"/>
                <a:cs typeface="Arial"/>
                <a:sym typeface="Arial"/>
              </a:defRPr>
            </a:lvl4pPr>
            <a:lvl5pPr lvl="4" algn="l">
              <a:lnSpc>
                <a:spcPct val="100000"/>
              </a:lnSpc>
              <a:spcBef>
                <a:spcPts val="0"/>
              </a:spcBef>
              <a:spcAft>
                <a:spcPts val="0"/>
              </a:spcAft>
              <a:buSzPts val="2400"/>
              <a:buFont typeface="Arial"/>
              <a:buNone/>
              <a:defRPr sz="3200">
                <a:latin typeface="Arial"/>
                <a:ea typeface="Arial"/>
                <a:cs typeface="Arial"/>
                <a:sym typeface="Arial"/>
              </a:defRPr>
            </a:lvl5pPr>
            <a:lvl6pPr lvl="5" algn="l">
              <a:lnSpc>
                <a:spcPct val="100000"/>
              </a:lnSpc>
              <a:spcBef>
                <a:spcPts val="0"/>
              </a:spcBef>
              <a:spcAft>
                <a:spcPts val="0"/>
              </a:spcAft>
              <a:buSzPts val="2400"/>
              <a:buFont typeface="Arial"/>
              <a:buNone/>
              <a:defRPr sz="3200">
                <a:latin typeface="Arial"/>
                <a:ea typeface="Arial"/>
                <a:cs typeface="Arial"/>
                <a:sym typeface="Arial"/>
              </a:defRPr>
            </a:lvl6pPr>
            <a:lvl7pPr lvl="6" algn="l">
              <a:lnSpc>
                <a:spcPct val="100000"/>
              </a:lnSpc>
              <a:spcBef>
                <a:spcPts val="0"/>
              </a:spcBef>
              <a:spcAft>
                <a:spcPts val="0"/>
              </a:spcAft>
              <a:buSzPts val="2400"/>
              <a:buFont typeface="Arial"/>
              <a:buNone/>
              <a:defRPr sz="3200">
                <a:latin typeface="Arial"/>
                <a:ea typeface="Arial"/>
                <a:cs typeface="Arial"/>
                <a:sym typeface="Arial"/>
              </a:defRPr>
            </a:lvl7pPr>
            <a:lvl8pPr lvl="7" algn="l">
              <a:lnSpc>
                <a:spcPct val="100000"/>
              </a:lnSpc>
              <a:spcBef>
                <a:spcPts val="0"/>
              </a:spcBef>
              <a:spcAft>
                <a:spcPts val="0"/>
              </a:spcAft>
              <a:buSzPts val="2400"/>
              <a:buFont typeface="Arial"/>
              <a:buNone/>
              <a:defRPr sz="3200">
                <a:latin typeface="Arial"/>
                <a:ea typeface="Arial"/>
                <a:cs typeface="Arial"/>
                <a:sym typeface="Arial"/>
              </a:defRPr>
            </a:lvl8pPr>
            <a:lvl9pPr lvl="8" algn="l">
              <a:lnSpc>
                <a:spcPct val="100000"/>
              </a:lnSpc>
              <a:spcBef>
                <a:spcPts val="0"/>
              </a:spcBef>
              <a:spcAft>
                <a:spcPts val="0"/>
              </a:spcAft>
              <a:buSzPts val="2400"/>
              <a:buFont typeface="Arial"/>
              <a:buNone/>
              <a:defRPr sz="3200">
                <a:latin typeface="Arial"/>
                <a:ea typeface="Arial"/>
                <a:cs typeface="Arial"/>
                <a:sym typeface="Arial"/>
              </a:defRPr>
            </a:lvl9pPr>
          </a:lstStyle>
          <a:p>
            <a:endParaRPr/>
          </a:p>
        </p:txBody>
      </p:sp>
      <p:sp>
        <p:nvSpPr>
          <p:cNvPr id="17" name="Google Shape;17;p2"/>
          <p:cNvSpPr txBox="1">
            <a:spLocks noGrp="1"/>
          </p:cNvSpPr>
          <p:nvPr>
            <p:ph type="subTitle" idx="1"/>
          </p:nvPr>
        </p:nvSpPr>
        <p:spPr>
          <a:xfrm>
            <a:off x="838200" y="3449637"/>
            <a:ext cx="5867600" cy="838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067"/>
              </a:spcBef>
              <a:spcAft>
                <a:spcPts val="0"/>
              </a:spcAft>
              <a:buClr>
                <a:srgbClr val="168FDF"/>
              </a:buClr>
              <a:buSzPts val="1700"/>
              <a:buNone/>
              <a:defRPr sz="2000" i="0" u="none" strike="noStrike" cap="none">
                <a:solidFill>
                  <a:schemeClr val="lt1"/>
                </a:solidFill>
                <a:latin typeface="Open Sans SemiBold"/>
                <a:ea typeface="Open Sans SemiBold"/>
                <a:cs typeface="Open Sans SemiBold"/>
                <a:sym typeface="Open Sans SemiBold"/>
              </a:defRPr>
            </a:lvl1pPr>
            <a:lvl2pPr marR="0" lvl="1" algn="ctr">
              <a:lnSpc>
                <a:spcPct val="100000"/>
              </a:lnSpc>
              <a:spcBef>
                <a:spcPts val="533"/>
              </a:spcBef>
              <a:spcAft>
                <a:spcPts val="0"/>
              </a:spcAft>
              <a:buClr>
                <a:srgbClr val="168FDF"/>
              </a:buClr>
              <a:buSzPts val="1500"/>
              <a:buNone/>
              <a:defRPr sz="2000" i="0" u="none" strike="noStrike" cap="none">
                <a:solidFill>
                  <a:srgbClr val="2F2F2F"/>
                </a:solidFill>
              </a:defRPr>
            </a:lvl2pPr>
            <a:lvl3pPr marR="0" lvl="2" algn="ctr">
              <a:lnSpc>
                <a:spcPct val="100000"/>
              </a:lnSpc>
              <a:spcBef>
                <a:spcPts val="533"/>
              </a:spcBef>
              <a:spcAft>
                <a:spcPts val="0"/>
              </a:spcAft>
              <a:buClr>
                <a:srgbClr val="168FDF"/>
              </a:buClr>
              <a:buSzPts val="1400"/>
              <a:buNone/>
              <a:defRPr sz="1867" i="0" u="none" strike="noStrike" cap="none">
                <a:solidFill>
                  <a:srgbClr val="2F2F2F"/>
                </a:solidFill>
              </a:defRPr>
            </a:lvl3pPr>
            <a:lvl4pPr marR="0" lvl="3" algn="ctr">
              <a:lnSpc>
                <a:spcPct val="100000"/>
              </a:lnSpc>
              <a:spcBef>
                <a:spcPts val="533"/>
              </a:spcBef>
              <a:spcAft>
                <a:spcPts val="0"/>
              </a:spcAft>
              <a:buClr>
                <a:srgbClr val="168FDF"/>
              </a:buClr>
              <a:buSzPts val="1200"/>
              <a:buNone/>
              <a:defRPr sz="1600" i="0" u="none" strike="noStrike" cap="none">
                <a:solidFill>
                  <a:srgbClr val="2F2F2F"/>
                </a:solidFill>
              </a:defRPr>
            </a:lvl4pPr>
            <a:lvl5pPr marR="0" lvl="4" algn="ctr">
              <a:lnSpc>
                <a:spcPct val="100000"/>
              </a:lnSpc>
              <a:spcBef>
                <a:spcPts val="533"/>
              </a:spcBef>
              <a:spcAft>
                <a:spcPts val="0"/>
              </a:spcAft>
              <a:buClr>
                <a:srgbClr val="168FDF"/>
              </a:buClr>
              <a:buSzPts val="1400"/>
              <a:buNone/>
              <a:defRPr sz="1600" i="0" u="none" strike="noStrike" cap="none">
                <a:solidFill>
                  <a:srgbClr val="2F2F2F"/>
                </a:solidFill>
              </a:defRPr>
            </a:lvl5pPr>
            <a:lvl6pPr marR="0" lvl="5" algn="ctr">
              <a:lnSpc>
                <a:spcPct val="90000"/>
              </a:lnSpc>
              <a:spcBef>
                <a:spcPts val="533"/>
              </a:spcBef>
              <a:spcAft>
                <a:spcPts val="0"/>
              </a:spcAft>
              <a:buClr>
                <a:schemeClr val="dk1"/>
              </a:buClr>
              <a:buSzPts val="1400"/>
              <a:buNone/>
              <a:defRPr sz="1600" i="0" u="none" strike="noStrike" cap="none">
                <a:solidFill>
                  <a:schemeClr val="dk1"/>
                </a:solidFill>
              </a:defRPr>
            </a:lvl6pPr>
            <a:lvl7pPr marR="0" lvl="6" algn="ctr">
              <a:lnSpc>
                <a:spcPct val="90000"/>
              </a:lnSpc>
              <a:spcBef>
                <a:spcPts val="533"/>
              </a:spcBef>
              <a:spcAft>
                <a:spcPts val="0"/>
              </a:spcAft>
              <a:buClr>
                <a:schemeClr val="dk1"/>
              </a:buClr>
              <a:buSzPts val="1400"/>
              <a:buNone/>
              <a:defRPr sz="1600" i="0" u="none" strike="noStrike" cap="none">
                <a:solidFill>
                  <a:schemeClr val="dk1"/>
                </a:solidFill>
              </a:defRPr>
            </a:lvl7pPr>
            <a:lvl8pPr marR="0" lvl="7" algn="ctr">
              <a:lnSpc>
                <a:spcPct val="90000"/>
              </a:lnSpc>
              <a:spcBef>
                <a:spcPts val="533"/>
              </a:spcBef>
              <a:spcAft>
                <a:spcPts val="0"/>
              </a:spcAft>
              <a:buClr>
                <a:schemeClr val="dk1"/>
              </a:buClr>
              <a:buSzPts val="1400"/>
              <a:buNone/>
              <a:defRPr sz="1600" i="0" u="none" strike="noStrike" cap="none">
                <a:solidFill>
                  <a:schemeClr val="dk1"/>
                </a:solidFill>
              </a:defRPr>
            </a:lvl8pPr>
            <a:lvl9pPr marR="0" lvl="8" algn="ctr">
              <a:lnSpc>
                <a:spcPct val="90000"/>
              </a:lnSpc>
              <a:spcBef>
                <a:spcPts val="533"/>
              </a:spcBef>
              <a:spcAft>
                <a:spcPts val="0"/>
              </a:spcAft>
              <a:buClr>
                <a:schemeClr val="dk1"/>
              </a:buClr>
              <a:buSzPts val="1400"/>
              <a:buNone/>
              <a:defRPr sz="1600" i="0" u="none" strike="noStrike" cap="none">
                <a:solidFill>
                  <a:schemeClr val="dk1"/>
                </a:solidFill>
              </a:defRPr>
            </a:lvl9pPr>
          </a:lstStyle>
          <a:p>
            <a:endParaRPr/>
          </a:p>
        </p:txBody>
      </p:sp>
      <p:pic>
        <p:nvPicPr>
          <p:cNvPr id="18" name="Google Shape;18;p2" descr="A picture containing text&#10;&#10;Description automatically generated"/>
          <p:cNvPicPr preferRelativeResize="0"/>
          <p:nvPr/>
        </p:nvPicPr>
        <p:blipFill rotWithShape="1">
          <a:blip r:embed="rId3">
            <a:alphaModFix/>
          </a:blip>
          <a:srcRect/>
          <a:stretch/>
        </p:blipFill>
        <p:spPr>
          <a:xfrm>
            <a:off x="838201" y="5664200"/>
            <a:ext cx="1656947" cy="774512"/>
          </a:xfrm>
          <a:prstGeom prst="rect">
            <a:avLst/>
          </a:prstGeom>
          <a:noFill/>
          <a:ln>
            <a:noFill/>
          </a:ln>
        </p:spPr>
      </p:pic>
    </p:spTree>
    <p:extLst>
      <p:ext uri="{BB962C8B-B14F-4D97-AF65-F5344CB8AC3E}">
        <p14:creationId xmlns:p14="http://schemas.microsoft.com/office/powerpoint/2010/main" val="252457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666" y="239763"/>
            <a:ext cx="11512671"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24" name="Google Shape;24;p4"/>
          <p:cNvSpPr txBox="1">
            <a:spLocks noGrp="1"/>
          </p:cNvSpPr>
          <p:nvPr>
            <p:ph type="body" idx="1"/>
          </p:nvPr>
        </p:nvSpPr>
        <p:spPr>
          <a:xfrm>
            <a:off x="311667" y="1172167"/>
            <a:ext cx="58228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cxnSp>
        <p:nvCxnSpPr>
          <p:cNvPr id="25" name="Google Shape;25;p4"/>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26" name="Google Shape;26;p4"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1396326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11667" y="239763"/>
            <a:ext cx="11634000"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29" name="Google Shape;29;p5"/>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30" name="Google Shape;30;p5"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8827835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1202532" y="365129"/>
            <a:ext cx="10151269" cy="6647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E5F62"/>
              </a:buClr>
              <a:buSzPts val="4398"/>
              <a:buFont typeface="Fira Sans"/>
              <a:buNone/>
              <a:defRPr b="1">
                <a:solidFill>
                  <a:srgbClr val="5E5F62"/>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838201" y="1337913"/>
            <a:ext cx="10515600" cy="4839051"/>
          </a:xfrm>
          <a:prstGeom prst="rect">
            <a:avLst/>
          </a:prstGeom>
          <a:noFill/>
          <a:ln>
            <a:noFill/>
          </a:ln>
        </p:spPr>
        <p:txBody>
          <a:bodyPr spcFirstLastPara="1" wrap="square" lIns="91425" tIns="45700" rIns="91425" bIns="45700" anchor="t" anchorCtr="0">
            <a:noAutofit/>
          </a:bodyPr>
          <a:lstStyle>
            <a:lvl1pPr marL="457200" lvl="0" indent="-406336" algn="l">
              <a:lnSpc>
                <a:spcPct val="90000"/>
              </a:lnSpc>
              <a:spcBef>
                <a:spcPts val="999"/>
              </a:spcBef>
              <a:spcAft>
                <a:spcPts val="0"/>
              </a:spcAft>
              <a:buClr>
                <a:schemeClr val="accent2"/>
              </a:buClr>
              <a:buSzPts val="2799"/>
              <a:buChar char="•"/>
              <a:defRPr b="1">
                <a:solidFill>
                  <a:schemeClr val="accent2"/>
                </a:solidFill>
                <a:latin typeface="Open Sans SemiBold"/>
                <a:ea typeface="Open Sans SemiBold"/>
                <a:cs typeface="Open Sans SemiBold"/>
                <a:sym typeface="Open Sans SemiBold"/>
              </a:defRPr>
            </a:lvl1pPr>
            <a:lvl2pPr marL="914400" lvl="1" indent="-380936" algn="l">
              <a:lnSpc>
                <a:spcPct val="90000"/>
              </a:lnSpc>
              <a:spcBef>
                <a:spcPts val="500"/>
              </a:spcBef>
              <a:spcAft>
                <a:spcPts val="0"/>
              </a:spcAft>
              <a:buClr>
                <a:schemeClr val="dk1"/>
              </a:buClr>
              <a:buSzPts val="2399"/>
              <a:buChar char="•"/>
              <a:defRPr>
                <a:solidFill>
                  <a:schemeClr val="dk1"/>
                </a:solidFill>
                <a:latin typeface="Fira Sans"/>
                <a:ea typeface="Fira Sans"/>
                <a:cs typeface="Fira Sans"/>
                <a:sym typeface="Fira Sans"/>
              </a:defRPr>
            </a:lvl2pPr>
            <a:lvl3pPr marL="1371600" lvl="2" indent="-355536" algn="l">
              <a:lnSpc>
                <a:spcPct val="90000"/>
              </a:lnSpc>
              <a:spcBef>
                <a:spcPts val="500"/>
              </a:spcBef>
              <a:spcAft>
                <a:spcPts val="0"/>
              </a:spcAft>
              <a:buClr>
                <a:schemeClr val="accent1"/>
              </a:buClr>
              <a:buSzPts val="1999"/>
              <a:buChar char="•"/>
              <a:defRPr>
                <a:solidFill>
                  <a:schemeClr val="accent1"/>
                </a:solidFill>
                <a:latin typeface="Fira Sans"/>
                <a:ea typeface="Fira Sans"/>
                <a:cs typeface="Fira Sans"/>
                <a:sym typeface="Fira Sans"/>
              </a:defRPr>
            </a:lvl3pPr>
            <a:lvl4pPr marL="1828800" lvl="3" indent="-342836"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4pPr>
            <a:lvl5pPr marL="2286000" lvl="4" indent="-342836"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 name="Google Shape;34;p6"/>
          <p:cNvPicPr preferRelativeResize="0"/>
          <p:nvPr/>
        </p:nvPicPr>
        <p:blipFill rotWithShape="1">
          <a:blip r:embed="rId2">
            <a:alphaModFix/>
          </a:blip>
          <a:srcRect/>
          <a:stretch/>
        </p:blipFill>
        <p:spPr>
          <a:xfrm>
            <a:off x="115446" y="365129"/>
            <a:ext cx="910503" cy="530023"/>
          </a:xfrm>
          <a:prstGeom prst="rect">
            <a:avLst/>
          </a:prstGeom>
          <a:noFill/>
          <a:ln>
            <a:noFill/>
          </a:ln>
        </p:spPr>
      </p:pic>
      <p:pic>
        <p:nvPicPr>
          <p:cNvPr id="35" name="Google Shape;35;p6" descr="A picture containing text&#10;&#10;Description automatically generated"/>
          <p:cNvPicPr preferRelativeResize="0"/>
          <p:nvPr/>
        </p:nvPicPr>
        <p:blipFill rotWithShape="1">
          <a:blip r:embed="rId3">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413311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Full Width">
  <p:cSld name="1_Text Full Width">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11667" y="239763"/>
            <a:ext cx="11634000"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29" name="Google Shape;29;p5"/>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30" name="Google Shape;30;p5"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666" y="239763"/>
            <a:ext cx="11634135"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38" name="Google Shape;38;p7"/>
          <p:cNvSpPr txBox="1">
            <a:spLocks noGrp="1"/>
          </p:cNvSpPr>
          <p:nvPr>
            <p:ph type="body" idx="1"/>
          </p:nvPr>
        </p:nvSpPr>
        <p:spPr>
          <a:xfrm>
            <a:off x="311667" y="1172167"/>
            <a:ext cx="57108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sp>
        <p:nvSpPr>
          <p:cNvPr id="39" name="Google Shape;39;p7"/>
          <p:cNvSpPr txBox="1">
            <a:spLocks noGrp="1"/>
          </p:cNvSpPr>
          <p:nvPr>
            <p:ph type="body" idx="2"/>
          </p:nvPr>
        </p:nvSpPr>
        <p:spPr>
          <a:xfrm>
            <a:off x="6235001" y="1172167"/>
            <a:ext cx="57108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40" name="Google Shape;40;p7"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19682435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41"/>
        <p:cNvGrpSpPr/>
        <p:nvPr/>
      </p:nvGrpSpPr>
      <p:grpSpPr>
        <a:xfrm>
          <a:off x="0" y="0"/>
          <a:ext cx="0" cy="0"/>
          <a:chOff x="0" y="0"/>
          <a:chExt cx="0" cy="0"/>
        </a:xfrm>
      </p:grpSpPr>
      <p:sp>
        <p:nvSpPr>
          <p:cNvPr id="42" name="Google Shape;42;p8"/>
          <p:cNvSpPr txBox="1">
            <a:spLocks noGrp="1"/>
          </p:cNvSpPr>
          <p:nvPr>
            <p:ph type="subTitle" idx="1"/>
          </p:nvPr>
        </p:nvSpPr>
        <p:spPr>
          <a:xfrm>
            <a:off x="447775" y="55442"/>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000"/>
              <a:buFont typeface="Red Hat Text Medium"/>
              <a:buNone/>
              <a:defRPr sz="100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43" name="Google Shape;43;p8"/>
          <p:cNvCxnSpPr/>
          <p:nvPr/>
        </p:nvCxnSpPr>
        <p:spPr>
          <a:xfrm rot="10800000">
            <a:off x="447775" y="101"/>
            <a:ext cx="0" cy="886500"/>
          </a:xfrm>
          <a:prstGeom prst="straightConnector1">
            <a:avLst/>
          </a:prstGeom>
          <a:noFill/>
          <a:ln w="9525" cap="flat" cmpd="sng">
            <a:solidFill>
              <a:schemeClr val="accent1"/>
            </a:solidFill>
            <a:prstDash val="solid"/>
            <a:round/>
            <a:headEnd type="none" w="sm" len="sm"/>
            <a:tailEnd type="none" w="sm" len="sm"/>
          </a:ln>
        </p:spPr>
      </p:cxnSp>
      <p:pic>
        <p:nvPicPr>
          <p:cNvPr id="44" name="Google Shape;44;p8"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195663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mall Typo">
  <p:cSld name="Small Typo">
    <p:spTree>
      <p:nvGrpSpPr>
        <p:cNvPr id="1" name="Shape 45"/>
        <p:cNvGrpSpPr/>
        <p:nvPr/>
      </p:nvGrpSpPr>
      <p:grpSpPr>
        <a:xfrm>
          <a:off x="0" y="0"/>
          <a:ext cx="0" cy="0"/>
          <a:chOff x="0" y="0"/>
          <a:chExt cx="0" cy="0"/>
        </a:xfrm>
      </p:grpSpPr>
      <p:sp>
        <p:nvSpPr>
          <p:cNvPr id="46" name="Google Shape;46;p9" descr="Spalte links" title="Spalte links"/>
          <p:cNvSpPr txBox="1">
            <a:spLocks noGrp="1"/>
          </p:cNvSpPr>
          <p:nvPr>
            <p:ph type="body" idx="1"/>
          </p:nvPr>
        </p:nvSpPr>
        <p:spPr>
          <a:xfrm>
            <a:off x="507998" y="1272881"/>
            <a:ext cx="11188639" cy="5096171"/>
          </a:xfrm>
          <a:prstGeom prst="rect">
            <a:avLst/>
          </a:prstGeom>
          <a:noFill/>
          <a:ln>
            <a:noFill/>
          </a:ln>
        </p:spPr>
        <p:txBody>
          <a:bodyPr spcFirstLastPara="1" wrap="square" lIns="91425" tIns="91425" rIns="0" bIns="91425" anchor="t" anchorCtr="0">
            <a:noAutofit/>
          </a:bodyPr>
          <a:lstStyle>
            <a:lvl1pPr marL="457200" lvl="0" indent="-336550" algn="l">
              <a:lnSpc>
                <a:spcPct val="137142"/>
              </a:lnSpc>
              <a:spcBef>
                <a:spcPts val="1067"/>
              </a:spcBef>
              <a:spcAft>
                <a:spcPts val="0"/>
              </a:spcAft>
              <a:buSzPts val="1700"/>
              <a:buChar char="●"/>
              <a:defRPr sz="1400" b="0" cap="none">
                <a:solidFill>
                  <a:schemeClr val="dk1"/>
                </a:solidFill>
                <a:latin typeface="Open Sans SemiBold"/>
                <a:ea typeface="Open Sans SemiBold"/>
                <a:cs typeface="Open Sans SemiBold"/>
                <a:sym typeface="Open Sans SemiBold"/>
              </a:defRPr>
            </a:lvl1pPr>
            <a:lvl2pPr marL="914400" lvl="1" indent="-323850" algn="l">
              <a:lnSpc>
                <a:spcPct val="100000"/>
              </a:lnSpc>
              <a:spcBef>
                <a:spcPts val="533"/>
              </a:spcBef>
              <a:spcAft>
                <a:spcPts val="0"/>
              </a:spcAft>
              <a:buSzPts val="1500"/>
              <a:buChar char="○"/>
              <a:defRPr sz="1400">
                <a:solidFill>
                  <a:schemeClr val="dk1"/>
                </a:solidFill>
                <a:latin typeface="Arial"/>
                <a:ea typeface="Arial"/>
                <a:cs typeface="Arial"/>
                <a:sym typeface="Arial"/>
              </a:defRPr>
            </a:lvl2pPr>
            <a:lvl3pPr marL="1371600" lvl="2" indent="-317500" algn="l">
              <a:lnSpc>
                <a:spcPct val="100000"/>
              </a:lnSpc>
              <a:spcBef>
                <a:spcPts val="533"/>
              </a:spcBef>
              <a:spcAft>
                <a:spcPts val="0"/>
              </a:spcAft>
              <a:buSzPts val="1400"/>
              <a:buChar char="■"/>
              <a:defRPr sz="1200">
                <a:solidFill>
                  <a:schemeClr val="dk1"/>
                </a:solidFill>
              </a:defRPr>
            </a:lvl3pPr>
            <a:lvl4pPr marL="1828800" lvl="3" indent="-304800" algn="l">
              <a:lnSpc>
                <a:spcPct val="100000"/>
              </a:lnSpc>
              <a:spcBef>
                <a:spcPts val="533"/>
              </a:spcBef>
              <a:spcAft>
                <a:spcPts val="0"/>
              </a:spcAft>
              <a:buSzPts val="1200"/>
              <a:buChar char="●"/>
              <a:defRPr sz="1200">
                <a:solidFill>
                  <a:schemeClr val="dk1"/>
                </a:solidFill>
              </a:defRPr>
            </a:lvl4pPr>
            <a:lvl5pPr marL="2286000" lvl="4" indent="-317500" algn="l">
              <a:lnSpc>
                <a:spcPct val="100000"/>
              </a:lnSpc>
              <a:spcBef>
                <a:spcPts val="533"/>
              </a:spcBef>
              <a:spcAft>
                <a:spcPts val="0"/>
              </a:spcAft>
              <a:buSzPts val="1400"/>
              <a:buChar char="○"/>
              <a:defRPr sz="1200">
                <a:solidFill>
                  <a:schemeClr val="dk1"/>
                </a:solidFill>
              </a:defRPr>
            </a:lvl5pPr>
            <a:lvl6pPr marL="2743200" lvl="5" indent="-317500" algn="l">
              <a:lnSpc>
                <a:spcPct val="90000"/>
              </a:lnSpc>
              <a:spcBef>
                <a:spcPts val="533"/>
              </a:spcBef>
              <a:spcAft>
                <a:spcPts val="0"/>
              </a:spcAft>
              <a:buSzPts val="1400"/>
              <a:buChar char="■"/>
              <a:defRPr sz="1200">
                <a:solidFill>
                  <a:schemeClr val="dk1"/>
                </a:solidFill>
              </a:defRPr>
            </a:lvl6pPr>
            <a:lvl7pPr marL="3200400" lvl="6" indent="-317500" algn="l">
              <a:lnSpc>
                <a:spcPct val="90000"/>
              </a:lnSpc>
              <a:spcBef>
                <a:spcPts val="533"/>
              </a:spcBef>
              <a:spcAft>
                <a:spcPts val="0"/>
              </a:spcAft>
              <a:buSzPts val="1400"/>
              <a:buChar char="●"/>
              <a:defRPr sz="1100">
                <a:solidFill>
                  <a:schemeClr val="dk1"/>
                </a:solidFill>
              </a:defRPr>
            </a:lvl7pPr>
            <a:lvl8pPr marL="3657600" lvl="7" indent="-317500" algn="l">
              <a:lnSpc>
                <a:spcPct val="90000"/>
              </a:lnSpc>
              <a:spcBef>
                <a:spcPts val="533"/>
              </a:spcBef>
              <a:spcAft>
                <a:spcPts val="0"/>
              </a:spcAft>
              <a:buSzPts val="1400"/>
              <a:buChar char="○"/>
              <a:defRPr sz="1051">
                <a:solidFill>
                  <a:schemeClr val="dk1"/>
                </a:solidFill>
              </a:defRPr>
            </a:lvl8pPr>
            <a:lvl9pPr marL="4114800" lvl="8" indent="-317500" algn="l">
              <a:lnSpc>
                <a:spcPct val="90000"/>
              </a:lnSpc>
              <a:spcBef>
                <a:spcPts val="533"/>
              </a:spcBef>
              <a:spcAft>
                <a:spcPts val="0"/>
              </a:spcAft>
              <a:buSzPts val="1400"/>
              <a:buChar char="■"/>
              <a:defRPr sz="600">
                <a:solidFill>
                  <a:schemeClr val="dk1"/>
                </a:solidFill>
              </a:defRPr>
            </a:lvl9pPr>
          </a:lstStyle>
          <a:p>
            <a:endParaRPr/>
          </a:p>
        </p:txBody>
      </p:sp>
      <p:sp>
        <p:nvSpPr>
          <p:cNvPr id="47" name="Google Shape;47;p9"/>
          <p:cNvSpPr txBox="1">
            <a:spLocks noGrp="1"/>
          </p:cNvSpPr>
          <p:nvPr>
            <p:ph type="title"/>
          </p:nvPr>
        </p:nvSpPr>
        <p:spPr>
          <a:xfrm>
            <a:off x="508003" y="515819"/>
            <a:ext cx="10674352" cy="514232"/>
          </a:xfrm>
          <a:prstGeom prst="rect">
            <a:avLst/>
          </a:prstGeom>
          <a:noFill/>
          <a:ln>
            <a:noFill/>
          </a:ln>
        </p:spPr>
        <p:txBody>
          <a:bodyPr spcFirstLastPara="1" wrap="square" lIns="68575" tIns="36000" rIns="68575" bIns="68575" anchor="ctr" anchorCtr="0">
            <a:noAutofit/>
          </a:bodyPr>
          <a:lstStyle>
            <a:lvl1pPr lvl="0" algn="l">
              <a:lnSpc>
                <a:spcPct val="90000"/>
              </a:lnSpc>
              <a:spcBef>
                <a:spcPts val="0"/>
              </a:spcBef>
              <a:spcAft>
                <a:spcPts val="0"/>
              </a:spcAft>
              <a:buSzPts val="2200"/>
              <a:buNone/>
              <a:defRPr sz="2999">
                <a:latin typeface="Open Sans ExtraBold"/>
                <a:ea typeface="Open Sans ExtraBold"/>
                <a:cs typeface="Open Sans ExtraBold"/>
                <a:sym typeface="Open Sans ExtraBold"/>
              </a:defRPr>
            </a:lvl1pPr>
            <a:lvl2pPr lvl="1" algn="l">
              <a:lnSpc>
                <a:spcPct val="100000"/>
              </a:lnSpc>
              <a:spcBef>
                <a:spcPts val="0"/>
              </a:spcBef>
              <a:spcAft>
                <a:spcPts val="0"/>
              </a:spcAft>
              <a:buSzPts val="2200"/>
              <a:buNone/>
              <a:defRPr/>
            </a:lvl2pPr>
            <a:lvl3pPr lvl="2" algn="l">
              <a:lnSpc>
                <a:spcPct val="100000"/>
              </a:lnSpc>
              <a:spcBef>
                <a:spcPts val="0"/>
              </a:spcBef>
              <a:spcAft>
                <a:spcPts val="0"/>
              </a:spcAft>
              <a:buSzPts val="2200"/>
              <a:buNone/>
              <a:defRPr/>
            </a:lvl3pPr>
            <a:lvl4pPr lvl="3" algn="l">
              <a:lnSpc>
                <a:spcPct val="100000"/>
              </a:lnSpc>
              <a:spcBef>
                <a:spcPts val="0"/>
              </a:spcBef>
              <a:spcAft>
                <a:spcPts val="0"/>
              </a:spcAft>
              <a:buSzPts val="2200"/>
              <a:buNone/>
              <a:defRPr/>
            </a:lvl4pPr>
            <a:lvl5pPr lvl="4" algn="l">
              <a:lnSpc>
                <a:spcPct val="100000"/>
              </a:lnSpc>
              <a:spcBef>
                <a:spcPts val="0"/>
              </a:spcBef>
              <a:spcAft>
                <a:spcPts val="0"/>
              </a:spcAft>
              <a:buSzPts val="2200"/>
              <a:buNone/>
              <a:defRPr/>
            </a:lvl5pPr>
            <a:lvl6pPr lvl="5" algn="l">
              <a:lnSpc>
                <a:spcPct val="100000"/>
              </a:lnSpc>
              <a:spcBef>
                <a:spcPts val="0"/>
              </a:spcBef>
              <a:spcAft>
                <a:spcPts val="0"/>
              </a:spcAft>
              <a:buSzPts val="2200"/>
              <a:buNone/>
              <a:defRPr/>
            </a:lvl6pPr>
            <a:lvl7pPr lvl="6" algn="l">
              <a:lnSpc>
                <a:spcPct val="100000"/>
              </a:lnSpc>
              <a:spcBef>
                <a:spcPts val="0"/>
              </a:spcBef>
              <a:spcAft>
                <a:spcPts val="0"/>
              </a:spcAft>
              <a:buSzPts val="2200"/>
              <a:buNone/>
              <a:defRPr/>
            </a:lvl7pPr>
            <a:lvl8pPr lvl="7" algn="l">
              <a:lnSpc>
                <a:spcPct val="100000"/>
              </a:lnSpc>
              <a:spcBef>
                <a:spcPts val="0"/>
              </a:spcBef>
              <a:spcAft>
                <a:spcPts val="0"/>
              </a:spcAft>
              <a:buSzPts val="2200"/>
              <a:buNone/>
              <a:defRPr/>
            </a:lvl8pPr>
            <a:lvl9pPr lvl="8" algn="l">
              <a:lnSpc>
                <a:spcPct val="100000"/>
              </a:lnSpc>
              <a:spcBef>
                <a:spcPts val="0"/>
              </a:spcBef>
              <a:spcAft>
                <a:spcPts val="0"/>
              </a:spcAft>
              <a:buSzPts val="2200"/>
              <a:buNone/>
              <a:defRPr/>
            </a:lvl9pPr>
          </a:lstStyle>
          <a:p>
            <a:endParaRPr/>
          </a:p>
        </p:txBody>
      </p:sp>
      <p:pic>
        <p:nvPicPr>
          <p:cNvPr id="48" name="Google Shape;48;p9"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289749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273"/>
        <p:cNvGrpSpPr/>
        <p:nvPr/>
      </p:nvGrpSpPr>
      <p:grpSpPr>
        <a:xfrm>
          <a:off x="0" y="0"/>
          <a:ext cx="0" cy="0"/>
          <a:chOff x="0" y="0"/>
          <a:chExt cx="0" cy="0"/>
        </a:xfrm>
      </p:grpSpPr>
      <p:sp>
        <p:nvSpPr>
          <p:cNvPr id="274" name="Google Shape;274;p49"/>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pic>
        <p:nvPicPr>
          <p:cNvPr id="275" name="Google Shape;275;p49"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40718021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276"/>
        <p:cNvGrpSpPr/>
        <p:nvPr/>
      </p:nvGrpSpPr>
      <p:grpSpPr>
        <a:xfrm>
          <a:off x="0" y="0"/>
          <a:ext cx="0" cy="0"/>
          <a:chOff x="0" y="0"/>
          <a:chExt cx="0" cy="0"/>
        </a:xfrm>
      </p:grpSpPr>
      <p:sp>
        <p:nvSpPr>
          <p:cNvPr id="277" name="Google Shape;277;p50"/>
          <p:cNvSpPr txBox="1">
            <a:spLocks noGrp="1"/>
          </p:cNvSpPr>
          <p:nvPr>
            <p:ph type="title"/>
          </p:nvPr>
        </p:nvSpPr>
        <p:spPr>
          <a:xfrm>
            <a:off x="311665" y="239763"/>
            <a:ext cx="11512671"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sp>
        <p:nvSpPr>
          <p:cNvPr id="278" name="Google Shape;278;p50"/>
          <p:cNvSpPr txBox="1">
            <a:spLocks noGrp="1"/>
          </p:cNvSpPr>
          <p:nvPr>
            <p:ph type="body" idx="1"/>
          </p:nvPr>
        </p:nvSpPr>
        <p:spPr>
          <a:xfrm>
            <a:off x="311667" y="1172167"/>
            <a:ext cx="58228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cxnSp>
        <p:nvCxnSpPr>
          <p:cNvPr id="279" name="Google Shape;279;p50"/>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280" name="Google Shape;280;p50"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4975164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ver Background">
  <p:cSld name="Cover Background">
    <p:bg>
      <p:bgPr>
        <a:blipFill>
          <a:blip r:embed="rId2">
            <a:alphaModFix amt="20000"/>
          </a:blip>
          <a:stretch>
            <a:fillRect/>
          </a:stretch>
        </a:blipFill>
        <a:effectLst/>
      </p:bgPr>
    </p:bg>
    <p:spTree>
      <p:nvGrpSpPr>
        <p:cNvPr id="1" name="Shape 281"/>
        <p:cNvGrpSpPr/>
        <p:nvPr/>
      </p:nvGrpSpPr>
      <p:grpSpPr>
        <a:xfrm>
          <a:off x="0" y="0"/>
          <a:ext cx="0" cy="0"/>
          <a:chOff x="0" y="0"/>
          <a:chExt cx="0" cy="0"/>
        </a:xfrm>
      </p:grpSpPr>
      <p:sp>
        <p:nvSpPr>
          <p:cNvPr id="282" name="Google Shape;282;p51"/>
          <p:cNvSpPr txBox="1">
            <a:spLocks noGrp="1"/>
          </p:cNvSpPr>
          <p:nvPr>
            <p:ph type="dt" idx="10"/>
          </p:nvPr>
        </p:nvSpPr>
        <p:spPr>
          <a:xfrm>
            <a:off x="0" y="0"/>
            <a:ext cx="4000000" cy="40000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283" name="Google Shape;283;p51"/>
          <p:cNvSpPr txBox="1">
            <a:spLocks noGrp="1"/>
          </p:cNvSpPr>
          <p:nvPr>
            <p:ph type="ftr" idx="11"/>
          </p:nvPr>
        </p:nvSpPr>
        <p:spPr>
          <a:xfrm>
            <a:off x="0" y="0"/>
            <a:ext cx="4000000" cy="40000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284" name="Google Shape;284;p51"/>
          <p:cNvSpPr txBox="1">
            <a:spLocks noGrp="1"/>
          </p:cNvSpPr>
          <p:nvPr>
            <p:ph type="sldNum" idx="12"/>
          </p:nvPr>
        </p:nvSpPr>
        <p:spPr>
          <a:xfrm>
            <a:off x="0" y="0"/>
            <a:ext cx="4000000" cy="4000000"/>
          </a:xfrm>
          <a:prstGeom prst="rect">
            <a:avLst/>
          </a:prstGeom>
          <a:noFill/>
          <a:ln>
            <a:noFill/>
          </a:ln>
        </p:spPr>
        <p:txBody>
          <a:bodyPr spcFirstLastPara="1" wrap="square" lIns="121900" tIns="60925" rIns="121900" bIns="60925" anchor="t"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838515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85"/>
        <p:cNvGrpSpPr/>
        <p:nvPr/>
      </p:nvGrpSpPr>
      <p:grpSpPr>
        <a:xfrm>
          <a:off x="0" y="0"/>
          <a:ext cx="0" cy="0"/>
          <a:chOff x="0" y="0"/>
          <a:chExt cx="0" cy="0"/>
        </a:xfrm>
      </p:grpSpPr>
      <p:pic>
        <p:nvPicPr>
          <p:cNvPr id="286" name="Google Shape;286;p52"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6066719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Full Width">
  <p:cSld name="1_Text Full Width">
    <p:spTree>
      <p:nvGrpSpPr>
        <p:cNvPr id="1" name="Shape 287"/>
        <p:cNvGrpSpPr/>
        <p:nvPr/>
      </p:nvGrpSpPr>
      <p:grpSpPr>
        <a:xfrm>
          <a:off x="0" y="0"/>
          <a:ext cx="0" cy="0"/>
          <a:chOff x="0" y="0"/>
          <a:chExt cx="0" cy="0"/>
        </a:xfrm>
      </p:grpSpPr>
      <p:sp>
        <p:nvSpPr>
          <p:cNvPr id="288" name="Google Shape;288;p53"/>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sp>
        <p:nvSpPr>
          <p:cNvPr id="289" name="Google Shape;289;p53"/>
          <p:cNvSpPr txBox="1">
            <a:spLocks noGrp="1"/>
          </p:cNvSpPr>
          <p:nvPr>
            <p:ph type="body" idx="1"/>
          </p:nvPr>
        </p:nvSpPr>
        <p:spPr>
          <a:xfrm>
            <a:off x="311667" y="1172167"/>
            <a:ext cx="116340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pic>
        <p:nvPicPr>
          <p:cNvPr id="290" name="Google Shape;290;p53"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44440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91"/>
        <p:cNvGrpSpPr/>
        <p:nvPr/>
      </p:nvGrpSpPr>
      <p:grpSpPr>
        <a:xfrm>
          <a:off x="0" y="0"/>
          <a:ext cx="0" cy="0"/>
          <a:chOff x="0" y="0"/>
          <a:chExt cx="0" cy="0"/>
        </a:xfrm>
      </p:grpSpPr>
      <p:sp>
        <p:nvSpPr>
          <p:cNvPr id="292" name="Google Shape;292;p54"/>
          <p:cNvSpPr txBox="1">
            <a:spLocks noGrp="1"/>
          </p:cNvSpPr>
          <p:nvPr>
            <p:ph type="title"/>
          </p:nvPr>
        </p:nvSpPr>
        <p:spPr>
          <a:xfrm>
            <a:off x="1202532" y="365128"/>
            <a:ext cx="10151269" cy="664777"/>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rgbClr val="5E5F62"/>
              </a:buClr>
              <a:buSzPts val="5900"/>
              <a:buFont typeface="Fira Sans"/>
              <a:buNone/>
              <a:defRPr b="1">
                <a:solidFill>
                  <a:srgbClr val="5E5F62"/>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293" name="Google Shape;293;p54"/>
          <p:cNvSpPr txBox="1">
            <a:spLocks noGrp="1"/>
          </p:cNvSpPr>
          <p:nvPr>
            <p:ph type="body" idx="1"/>
          </p:nvPr>
        </p:nvSpPr>
        <p:spPr>
          <a:xfrm>
            <a:off x="838201" y="1337913"/>
            <a:ext cx="10515600" cy="4839051"/>
          </a:xfrm>
          <a:prstGeom prst="rect">
            <a:avLst/>
          </a:prstGeom>
          <a:noFill/>
          <a:ln>
            <a:noFill/>
          </a:ln>
        </p:spPr>
        <p:txBody>
          <a:bodyPr spcFirstLastPara="1" wrap="square" lIns="121900" tIns="60925" rIns="121900" bIns="60925" anchor="t" anchorCtr="0">
            <a:noAutofit/>
          </a:bodyPr>
          <a:lstStyle>
            <a:lvl1pPr marL="457200" lvl="0" indent="-463550" algn="l">
              <a:lnSpc>
                <a:spcPct val="90000"/>
              </a:lnSpc>
              <a:spcBef>
                <a:spcPts val="1000"/>
              </a:spcBef>
              <a:spcAft>
                <a:spcPts val="0"/>
              </a:spcAft>
              <a:buClr>
                <a:schemeClr val="accent2"/>
              </a:buClr>
              <a:buSzPts val="3700"/>
              <a:buChar char="•"/>
              <a:defRPr b="1">
                <a:solidFill>
                  <a:schemeClr val="accent2"/>
                </a:solidFill>
                <a:latin typeface="Open Sans SemiBold"/>
                <a:ea typeface="Open Sans SemiBold"/>
                <a:cs typeface="Open Sans SemiBold"/>
                <a:sym typeface="Open Sans SemiBold"/>
              </a:defRPr>
            </a:lvl1pPr>
            <a:lvl2pPr marL="914400" lvl="1" indent="-431800" algn="l">
              <a:lnSpc>
                <a:spcPct val="90000"/>
              </a:lnSpc>
              <a:spcBef>
                <a:spcPts val="500"/>
              </a:spcBef>
              <a:spcAft>
                <a:spcPts val="0"/>
              </a:spcAft>
              <a:buClr>
                <a:schemeClr val="dk1"/>
              </a:buClr>
              <a:buSzPts val="3200"/>
              <a:buChar char="•"/>
              <a:defRPr>
                <a:solidFill>
                  <a:schemeClr val="dk1"/>
                </a:solidFill>
                <a:latin typeface="Fira Sans"/>
                <a:ea typeface="Fira Sans"/>
                <a:cs typeface="Fira Sans"/>
                <a:sym typeface="Fira Sans"/>
              </a:defRPr>
            </a:lvl2pPr>
            <a:lvl3pPr marL="1371600" lvl="2" indent="-400050" algn="l">
              <a:lnSpc>
                <a:spcPct val="90000"/>
              </a:lnSpc>
              <a:spcBef>
                <a:spcPts val="500"/>
              </a:spcBef>
              <a:spcAft>
                <a:spcPts val="0"/>
              </a:spcAft>
              <a:buClr>
                <a:schemeClr val="accent1"/>
              </a:buClr>
              <a:buSzPts val="2700"/>
              <a:buChar char="•"/>
              <a:defRPr>
                <a:solidFill>
                  <a:schemeClr val="accent1"/>
                </a:solidFill>
                <a:latin typeface="Fira Sans"/>
                <a:ea typeface="Fira Sans"/>
                <a:cs typeface="Fira Sans"/>
                <a:sym typeface="Fira Sans"/>
              </a:defRPr>
            </a:lvl3pPr>
            <a:lvl4pPr marL="1828800" lvl="3" indent="-381000" algn="l">
              <a:lnSpc>
                <a:spcPct val="90000"/>
              </a:lnSpc>
              <a:spcBef>
                <a:spcPts val="500"/>
              </a:spcBef>
              <a:spcAft>
                <a:spcPts val="0"/>
              </a:spcAft>
              <a:buClr>
                <a:srgbClr val="7C7E82"/>
              </a:buClr>
              <a:buSzPts val="2400"/>
              <a:buChar char="•"/>
              <a:defRPr>
                <a:solidFill>
                  <a:srgbClr val="7C7E82"/>
                </a:solidFill>
                <a:latin typeface="Fira Sans"/>
                <a:ea typeface="Fira Sans"/>
                <a:cs typeface="Fira Sans"/>
                <a:sym typeface="Fira Sans"/>
              </a:defRPr>
            </a:lvl4pPr>
            <a:lvl5pPr marL="2286000" lvl="4" indent="-381000" algn="l">
              <a:lnSpc>
                <a:spcPct val="90000"/>
              </a:lnSpc>
              <a:spcBef>
                <a:spcPts val="500"/>
              </a:spcBef>
              <a:spcAft>
                <a:spcPts val="0"/>
              </a:spcAft>
              <a:buClr>
                <a:srgbClr val="7C7E82"/>
              </a:buClr>
              <a:buSzPts val="2400"/>
              <a:buChar char="•"/>
              <a:defRPr>
                <a:solidFill>
                  <a:srgbClr val="7C7E82"/>
                </a:solidFill>
                <a:latin typeface="Fira Sans"/>
                <a:ea typeface="Fira Sans"/>
                <a:cs typeface="Fira Sans"/>
                <a:sym typeface="Fira Sans"/>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pic>
        <p:nvPicPr>
          <p:cNvPr id="294" name="Google Shape;294;p54"/>
          <p:cNvPicPr preferRelativeResize="0"/>
          <p:nvPr/>
        </p:nvPicPr>
        <p:blipFill rotWithShape="1">
          <a:blip r:embed="rId2">
            <a:alphaModFix/>
          </a:blip>
          <a:srcRect/>
          <a:stretch/>
        </p:blipFill>
        <p:spPr>
          <a:xfrm>
            <a:off x="115445" y="365128"/>
            <a:ext cx="910503" cy="530023"/>
          </a:xfrm>
          <a:prstGeom prst="rect">
            <a:avLst/>
          </a:prstGeom>
          <a:noFill/>
          <a:ln>
            <a:noFill/>
          </a:ln>
        </p:spPr>
      </p:pic>
      <p:pic>
        <p:nvPicPr>
          <p:cNvPr id="295" name="Google Shape;295;p54" descr="A picture containing text&#10;&#10;Description automatically generated"/>
          <p:cNvPicPr preferRelativeResize="0"/>
          <p:nvPr/>
        </p:nvPicPr>
        <p:blipFill rotWithShape="1">
          <a:blip r:embed="rId3">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26564567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296"/>
        <p:cNvGrpSpPr/>
        <p:nvPr/>
      </p:nvGrpSpPr>
      <p:grpSpPr>
        <a:xfrm>
          <a:off x="0" y="0"/>
          <a:ext cx="0" cy="0"/>
          <a:chOff x="0" y="0"/>
          <a:chExt cx="0" cy="0"/>
        </a:xfrm>
      </p:grpSpPr>
      <p:sp>
        <p:nvSpPr>
          <p:cNvPr id="297" name="Google Shape;297;p55"/>
          <p:cNvSpPr txBox="1">
            <a:spLocks noGrp="1"/>
          </p:cNvSpPr>
          <p:nvPr>
            <p:ph type="title"/>
          </p:nvPr>
        </p:nvSpPr>
        <p:spPr>
          <a:xfrm>
            <a:off x="311665" y="239763"/>
            <a:ext cx="11634134"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sp>
        <p:nvSpPr>
          <p:cNvPr id="298" name="Google Shape;298;p55"/>
          <p:cNvSpPr txBox="1">
            <a:spLocks noGrp="1"/>
          </p:cNvSpPr>
          <p:nvPr>
            <p:ph type="body" idx="1"/>
          </p:nvPr>
        </p:nvSpPr>
        <p:spPr>
          <a:xfrm>
            <a:off x="311667" y="1172167"/>
            <a:ext cx="57108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sp>
        <p:nvSpPr>
          <p:cNvPr id="299" name="Google Shape;299;p55"/>
          <p:cNvSpPr txBox="1">
            <a:spLocks noGrp="1"/>
          </p:cNvSpPr>
          <p:nvPr>
            <p:ph type="body" idx="2"/>
          </p:nvPr>
        </p:nvSpPr>
        <p:spPr>
          <a:xfrm>
            <a:off x="6235002" y="1172167"/>
            <a:ext cx="57108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pic>
        <p:nvPicPr>
          <p:cNvPr id="300" name="Google Shape;300;p55"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4018077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1202532" y="365129"/>
            <a:ext cx="10151269" cy="6647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E5F62"/>
              </a:buClr>
              <a:buSzPts val="4398"/>
              <a:buFont typeface="Fira Sans"/>
              <a:buNone/>
              <a:defRPr b="1">
                <a:solidFill>
                  <a:srgbClr val="5E5F62"/>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838201" y="1337913"/>
            <a:ext cx="10515600" cy="4839051"/>
          </a:xfrm>
          <a:prstGeom prst="rect">
            <a:avLst/>
          </a:prstGeom>
          <a:noFill/>
          <a:ln>
            <a:noFill/>
          </a:ln>
        </p:spPr>
        <p:txBody>
          <a:bodyPr spcFirstLastPara="1" wrap="square" lIns="91425" tIns="45700" rIns="91425" bIns="45700" anchor="t" anchorCtr="0">
            <a:noAutofit/>
          </a:bodyPr>
          <a:lstStyle>
            <a:lvl1pPr marL="457200" lvl="0" indent="-406336" algn="l">
              <a:lnSpc>
                <a:spcPct val="90000"/>
              </a:lnSpc>
              <a:spcBef>
                <a:spcPts val="999"/>
              </a:spcBef>
              <a:spcAft>
                <a:spcPts val="0"/>
              </a:spcAft>
              <a:buClr>
                <a:schemeClr val="accent2"/>
              </a:buClr>
              <a:buSzPts val="2799"/>
              <a:buChar char="•"/>
              <a:defRPr b="1">
                <a:solidFill>
                  <a:schemeClr val="accent2"/>
                </a:solidFill>
                <a:latin typeface="Open Sans SemiBold"/>
                <a:ea typeface="Open Sans SemiBold"/>
                <a:cs typeface="Open Sans SemiBold"/>
                <a:sym typeface="Open Sans SemiBold"/>
              </a:defRPr>
            </a:lvl1pPr>
            <a:lvl2pPr marL="914400" lvl="1" indent="-380936" algn="l">
              <a:lnSpc>
                <a:spcPct val="90000"/>
              </a:lnSpc>
              <a:spcBef>
                <a:spcPts val="500"/>
              </a:spcBef>
              <a:spcAft>
                <a:spcPts val="0"/>
              </a:spcAft>
              <a:buClr>
                <a:schemeClr val="dk1"/>
              </a:buClr>
              <a:buSzPts val="2399"/>
              <a:buChar char="•"/>
              <a:defRPr>
                <a:solidFill>
                  <a:schemeClr val="dk1"/>
                </a:solidFill>
                <a:latin typeface="Fira Sans"/>
                <a:ea typeface="Fira Sans"/>
                <a:cs typeface="Fira Sans"/>
                <a:sym typeface="Fira Sans"/>
              </a:defRPr>
            </a:lvl2pPr>
            <a:lvl3pPr marL="1371600" lvl="2" indent="-355536" algn="l">
              <a:lnSpc>
                <a:spcPct val="90000"/>
              </a:lnSpc>
              <a:spcBef>
                <a:spcPts val="500"/>
              </a:spcBef>
              <a:spcAft>
                <a:spcPts val="0"/>
              </a:spcAft>
              <a:buClr>
                <a:schemeClr val="accent1"/>
              </a:buClr>
              <a:buSzPts val="1999"/>
              <a:buChar char="•"/>
              <a:defRPr>
                <a:solidFill>
                  <a:schemeClr val="accent1"/>
                </a:solidFill>
                <a:latin typeface="Fira Sans"/>
                <a:ea typeface="Fira Sans"/>
                <a:cs typeface="Fira Sans"/>
                <a:sym typeface="Fira Sans"/>
              </a:defRPr>
            </a:lvl3pPr>
            <a:lvl4pPr marL="1828800" lvl="3" indent="-342836"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4pPr>
            <a:lvl5pPr marL="2286000" lvl="4" indent="-342836"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 name="Google Shape;34;p6"/>
          <p:cNvPicPr preferRelativeResize="0"/>
          <p:nvPr/>
        </p:nvPicPr>
        <p:blipFill rotWithShape="1">
          <a:blip r:embed="rId2">
            <a:alphaModFix/>
          </a:blip>
          <a:srcRect/>
          <a:stretch/>
        </p:blipFill>
        <p:spPr>
          <a:xfrm>
            <a:off x="115446" y="365129"/>
            <a:ext cx="910503" cy="530023"/>
          </a:xfrm>
          <a:prstGeom prst="rect">
            <a:avLst/>
          </a:prstGeom>
          <a:noFill/>
          <a:ln>
            <a:noFill/>
          </a:ln>
        </p:spPr>
      </p:pic>
      <p:pic>
        <p:nvPicPr>
          <p:cNvPr id="35" name="Google Shape;35;p6" descr="A picture containing text&#10;&#10;Description automatically generated"/>
          <p:cNvPicPr preferRelativeResize="0"/>
          <p:nvPr/>
        </p:nvPicPr>
        <p:blipFill rotWithShape="1">
          <a:blip r:embed="rId3">
            <a:alphaModFix/>
          </a:blip>
          <a:srcRect/>
          <a:stretch/>
        </p:blipFill>
        <p:spPr>
          <a:xfrm>
            <a:off x="10645061" y="6088200"/>
            <a:ext cx="1133932" cy="530037"/>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301"/>
        <p:cNvGrpSpPr/>
        <p:nvPr/>
      </p:nvGrpSpPr>
      <p:grpSpPr>
        <a:xfrm>
          <a:off x="0" y="0"/>
          <a:ext cx="0" cy="0"/>
          <a:chOff x="0" y="0"/>
          <a:chExt cx="0" cy="0"/>
        </a:xfrm>
      </p:grpSpPr>
      <p:sp>
        <p:nvSpPr>
          <p:cNvPr id="302" name="Google Shape;302;p56"/>
          <p:cNvSpPr txBox="1">
            <a:spLocks noGrp="1"/>
          </p:cNvSpPr>
          <p:nvPr>
            <p:ph type="subTitle" idx="1"/>
          </p:nvPr>
        </p:nvSpPr>
        <p:spPr>
          <a:xfrm>
            <a:off x="447775" y="55441"/>
            <a:ext cx="5148900" cy="816300"/>
          </a:xfrm>
          <a:prstGeom prst="rect">
            <a:avLst/>
          </a:prstGeom>
          <a:noFill/>
          <a:ln>
            <a:noFill/>
          </a:ln>
        </p:spPr>
        <p:txBody>
          <a:bodyPr spcFirstLastPara="1" wrap="square" lIns="585200" tIns="121900" rIns="121900" bIns="121900" anchor="ctr" anchorCtr="0">
            <a:noAutofit/>
          </a:bodyPr>
          <a:lstStyle>
            <a:lvl1pPr lvl="0" algn="l">
              <a:lnSpc>
                <a:spcPct val="100000"/>
              </a:lnSpc>
              <a:spcBef>
                <a:spcPts val="0"/>
              </a:spcBef>
              <a:spcAft>
                <a:spcPts val="0"/>
              </a:spcAft>
              <a:buClr>
                <a:schemeClr val="accent1"/>
              </a:buClr>
              <a:buSzPts val="1300"/>
              <a:buFont typeface="Red Hat Text Medium"/>
              <a:buNone/>
              <a:defRPr sz="100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303" name="Google Shape;303;p56"/>
          <p:cNvCxnSpPr/>
          <p:nvPr/>
        </p:nvCxnSpPr>
        <p:spPr>
          <a:xfrm rot="10800000">
            <a:off x="447775" y="100"/>
            <a:ext cx="0" cy="886500"/>
          </a:xfrm>
          <a:prstGeom prst="straightConnector1">
            <a:avLst/>
          </a:prstGeom>
          <a:noFill/>
          <a:ln w="9525" cap="flat" cmpd="sng">
            <a:solidFill>
              <a:schemeClr val="accent1"/>
            </a:solidFill>
            <a:prstDash val="solid"/>
            <a:round/>
            <a:headEnd type="none" w="sm" len="sm"/>
            <a:tailEnd type="none" w="sm" len="sm"/>
          </a:ln>
        </p:spPr>
      </p:cxnSp>
      <p:pic>
        <p:nvPicPr>
          <p:cNvPr id="304" name="Google Shape;304;p56"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6686628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mall Typo">
  <p:cSld name="Small Typo">
    <p:spTree>
      <p:nvGrpSpPr>
        <p:cNvPr id="1" name="Shape 305"/>
        <p:cNvGrpSpPr/>
        <p:nvPr/>
      </p:nvGrpSpPr>
      <p:grpSpPr>
        <a:xfrm>
          <a:off x="0" y="0"/>
          <a:ext cx="0" cy="0"/>
          <a:chOff x="0" y="0"/>
          <a:chExt cx="0" cy="0"/>
        </a:xfrm>
      </p:grpSpPr>
      <p:sp>
        <p:nvSpPr>
          <p:cNvPr id="306" name="Google Shape;306;p57" descr="Spalte links" title="Spalte links"/>
          <p:cNvSpPr txBox="1">
            <a:spLocks noGrp="1"/>
          </p:cNvSpPr>
          <p:nvPr>
            <p:ph type="body" idx="1"/>
          </p:nvPr>
        </p:nvSpPr>
        <p:spPr>
          <a:xfrm>
            <a:off x="507997" y="1272881"/>
            <a:ext cx="11188639" cy="5096171"/>
          </a:xfrm>
          <a:prstGeom prst="rect">
            <a:avLst/>
          </a:prstGeom>
          <a:noFill/>
          <a:ln>
            <a:noFill/>
          </a:ln>
        </p:spPr>
        <p:txBody>
          <a:bodyPr spcFirstLastPara="1" wrap="square" lIns="121900" tIns="121900" rIns="0" bIns="121900" anchor="t" anchorCtr="0">
            <a:noAutofit/>
          </a:bodyPr>
          <a:lstStyle>
            <a:lvl1pPr marL="457200" lvl="0" indent="-374650" algn="l">
              <a:lnSpc>
                <a:spcPct val="137142"/>
              </a:lnSpc>
              <a:spcBef>
                <a:spcPts val="1100"/>
              </a:spcBef>
              <a:spcAft>
                <a:spcPts val="0"/>
              </a:spcAft>
              <a:buSzPts val="2300"/>
              <a:buChar char="●"/>
              <a:defRPr sz="1400" b="0" cap="none">
                <a:solidFill>
                  <a:schemeClr val="dk1"/>
                </a:solidFill>
                <a:latin typeface="Open Sans SemiBold"/>
                <a:ea typeface="Open Sans SemiBold"/>
                <a:cs typeface="Open Sans SemiBold"/>
                <a:sym typeface="Open Sans SemiBold"/>
              </a:defRPr>
            </a:lvl1pPr>
            <a:lvl2pPr marL="914400" lvl="1" indent="-355600" algn="l">
              <a:lnSpc>
                <a:spcPct val="100000"/>
              </a:lnSpc>
              <a:spcBef>
                <a:spcPts val="500"/>
              </a:spcBef>
              <a:spcAft>
                <a:spcPts val="0"/>
              </a:spcAft>
              <a:buSzPts val="2000"/>
              <a:buChar char="○"/>
              <a:defRPr sz="1400">
                <a:solidFill>
                  <a:schemeClr val="dk1"/>
                </a:solidFill>
                <a:latin typeface="Arial"/>
                <a:ea typeface="Arial"/>
                <a:cs typeface="Arial"/>
                <a:sym typeface="Arial"/>
              </a:defRPr>
            </a:lvl2pPr>
            <a:lvl3pPr marL="1371600" lvl="2" indent="-349250" algn="l">
              <a:lnSpc>
                <a:spcPct val="100000"/>
              </a:lnSpc>
              <a:spcBef>
                <a:spcPts val="500"/>
              </a:spcBef>
              <a:spcAft>
                <a:spcPts val="0"/>
              </a:spcAft>
              <a:buSzPts val="1900"/>
              <a:buChar char="■"/>
              <a:defRPr sz="1200">
                <a:solidFill>
                  <a:schemeClr val="dk1"/>
                </a:solidFill>
              </a:defRPr>
            </a:lvl3pPr>
            <a:lvl4pPr marL="1828800" lvl="3" indent="-330200" algn="l">
              <a:lnSpc>
                <a:spcPct val="100000"/>
              </a:lnSpc>
              <a:spcBef>
                <a:spcPts val="500"/>
              </a:spcBef>
              <a:spcAft>
                <a:spcPts val="0"/>
              </a:spcAft>
              <a:buSzPts val="1600"/>
              <a:buChar char="●"/>
              <a:defRPr sz="1200">
                <a:solidFill>
                  <a:schemeClr val="dk1"/>
                </a:solidFill>
              </a:defRPr>
            </a:lvl4pPr>
            <a:lvl5pPr marL="2286000" lvl="4" indent="-349250" algn="l">
              <a:lnSpc>
                <a:spcPct val="100000"/>
              </a:lnSpc>
              <a:spcBef>
                <a:spcPts val="500"/>
              </a:spcBef>
              <a:spcAft>
                <a:spcPts val="0"/>
              </a:spcAft>
              <a:buSzPts val="1900"/>
              <a:buChar char="○"/>
              <a:defRPr sz="1200">
                <a:solidFill>
                  <a:schemeClr val="dk1"/>
                </a:solidFill>
              </a:defRPr>
            </a:lvl5pPr>
            <a:lvl6pPr marL="2743200" lvl="5" indent="-349250" algn="l">
              <a:lnSpc>
                <a:spcPct val="90000"/>
              </a:lnSpc>
              <a:spcBef>
                <a:spcPts val="500"/>
              </a:spcBef>
              <a:spcAft>
                <a:spcPts val="0"/>
              </a:spcAft>
              <a:buSzPts val="1900"/>
              <a:buChar char="■"/>
              <a:defRPr sz="1200">
                <a:solidFill>
                  <a:schemeClr val="dk1"/>
                </a:solidFill>
              </a:defRPr>
            </a:lvl6pPr>
            <a:lvl7pPr marL="3200400" lvl="6" indent="-349250" algn="l">
              <a:lnSpc>
                <a:spcPct val="90000"/>
              </a:lnSpc>
              <a:spcBef>
                <a:spcPts val="500"/>
              </a:spcBef>
              <a:spcAft>
                <a:spcPts val="0"/>
              </a:spcAft>
              <a:buSzPts val="1900"/>
              <a:buChar char="●"/>
              <a:defRPr sz="1100">
                <a:solidFill>
                  <a:schemeClr val="dk1"/>
                </a:solidFill>
              </a:defRPr>
            </a:lvl7pPr>
            <a:lvl8pPr marL="3657600" lvl="7" indent="-349250" algn="l">
              <a:lnSpc>
                <a:spcPct val="90000"/>
              </a:lnSpc>
              <a:spcBef>
                <a:spcPts val="500"/>
              </a:spcBef>
              <a:spcAft>
                <a:spcPts val="0"/>
              </a:spcAft>
              <a:buSzPts val="1900"/>
              <a:buChar char="○"/>
              <a:defRPr sz="1100">
                <a:solidFill>
                  <a:schemeClr val="dk1"/>
                </a:solidFill>
              </a:defRPr>
            </a:lvl8pPr>
            <a:lvl9pPr marL="4114800" lvl="8" indent="-349250" algn="l">
              <a:lnSpc>
                <a:spcPct val="90000"/>
              </a:lnSpc>
              <a:spcBef>
                <a:spcPts val="500"/>
              </a:spcBef>
              <a:spcAft>
                <a:spcPts val="0"/>
              </a:spcAft>
              <a:buSzPts val="1900"/>
              <a:buChar char="■"/>
              <a:defRPr sz="600">
                <a:solidFill>
                  <a:schemeClr val="dk1"/>
                </a:solidFill>
              </a:defRPr>
            </a:lvl9pPr>
          </a:lstStyle>
          <a:p>
            <a:endParaRPr/>
          </a:p>
        </p:txBody>
      </p:sp>
      <p:sp>
        <p:nvSpPr>
          <p:cNvPr id="307" name="Google Shape;307;p57"/>
          <p:cNvSpPr txBox="1">
            <a:spLocks noGrp="1"/>
          </p:cNvSpPr>
          <p:nvPr>
            <p:ph type="title"/>
          </p:nvPr>
        </p:nvSpPr>
        <p:spPr>
          <a:xfrm>
            <a:off x="508003" y="515819"/>
            <a:ext cx="10674352" cy="514232"/>
          </a:xfrm>
          <a:prstGeom prst="rect">
            <a:avLst/>
          </a:prstGeom>
          <a:noFill/>
          <a:ln>
            <a:noFill/>
          </a:ln>
        </p:spPr>
        <p:txBody>
          <a:bodyPr spcFirstLastPara="1" wrap="square" lIns="91425" tIns="48000" rIns="91425" bIns="91425" anchor="ctr" anchorCtr="0">
            <a:noAutofit/>
          </a:bodyPr>
          <a:lstStyle>
            <a:lvl1pPr lvl="0" algn="l">
              <a:lnSpc>
                <a:spcPct val="90000"/>
              </a:lnSpc>
              <a:spcBef>
                <a:spcPts val="0"/>
              </a:spcBef>
              <a:spcAft>
                <a:spcPts val="0"/>
              </a:spcAft>
              <a:buSzPts val="2900"/>
              <a:buNone/>
              <a:defRPr sz="3000">
                <a:latin typeface="Open Sans ExtraBold"/>
                <a:ea typeface="Open Sans ExtraBold"/>
                <a:cs typeface="Open Sans ExtraBold"/>
                <a:sym typeface="Open Sans ExtraBold"/>
              </a:defRPr>
            </a:lvl1pPr>
            <a:lvl2pPr lvl="1" algn="l">
              <a:lnSpc>
                <a:spcPct val="100000"/>
              </a:lnSpc>
              <a:spcBef>
                <a:spcPts val="0"/>
              </a:spcBef>
              <a:spcAft>
                <a:spcPts val="0"/>
              </a:spcAft>
              <a:buSzPts val="2900"/>
              <a:buNone/>
              <a:defRPr/>
            </a:lvl2pPr>
            <a:lvl3pPr lvl="2" algn="l">
              <a:lnSpc>
                <a:spcPct val="100000"/>
              </a:lnSpc>
              <a:spcBef>
                <a:spcPts val="0"/>
              </a:spcBef>
              <a:spcAft>
                <a:spcPts val="0"/>
              </a:spcAft>
              <a:buSzPts val="2900"/>
              <a:buNone/>
              <a:defRPr/>
            </a:lvl3pPr>
            <a:lvl4pPr lvl="3" algn="l">
              <a:lnSpc>
                <a:spcPct val="100000"/>
              </a:lnSpc>
              <a:spcBef>
                <a:spcPts val="0"/>
              </a:spcBef>
              <a:spcAft>
                <a:spcPts val="0"/>
              </a:spcAft>
              <a:buSzPts val="2900"/>
              <a:buNone/>
              <a:defRPr/>
            </a:lvl4pPr>
            <a:lvl5pPr lvl="4" algn="l">
              <a:lnSpc>
                <a:spcPct val="100000"/>
              </a:lnSpc>
              <a:spcBef>
                <a:spcPts val="0"/>
              </a:spcBef>
              <a:spcAft>
                <a:spcPts val="0"/>
              </a:spcAft>
              <a:buSzPts val="2900"/>
              <a:buNone/>
              <a:defRPr/>
            </a:lvl5pPr>
            <a:lvl6pPr lvl="5" algn="l">
              <a:lnSpc>
                <a:spcPct val="100000"/>
              </a:lnSpc>
              <a:spcBef>
                <a:spcPts val="0"/>
              </a:spcBef>
              <a:spcAft>
                <a:spcPts val="0"/>
              </a:spcAft>
              <a:buSzPts val="2900"/>
              <a:buNone/>
              <a:defRPr/>
            </a:lvl6pPr>
            <a:lvl7pPr lvl="6" algn="l">
              <a:lnSpc>
                <a:spcPct val="100000"/>
              </a:lnSpc>
              <a:spcBef>
                <a:spcPts val="0"/>
              </a:spcBef>
              <a:spcAft>
                <a:spcPts val="0"/>
              </a:spcAft>
              <a:buSzPts val="2900"/>
              <a:buNone/>
              <a:defRPr/>
            </a:lvl7pPr>
            <a:lvl8pPr lvl="7" algn="l">
              <a:lnSpc>
                <a:spcPct val="100000"/>
              </a:lnSpc>
              <a:spcBef>
                <a:spcPts val="0"/>
              </a:spcBef>
              <a:spcAft>
                <a:spcPts val="0"/>
              </a:spcAft>
              <a:buSzPts val="2900"/>
              <a:buNone/>
              <a:defRPr/>
            </a:lvl8pPr>
            <a:lvl9pPr lvl="8" algn="l">
              <a:lnSpc>
                <a:spcPct val="100000"/>
              </a:lnSpc>
              <a:spcBef>
                <a:spcPts val="0"/>
              </a:spcBef>
              <a:spcAft>
                <a:spcPts val="0"/>
              </a:spcAft>
              <a:buSzPts val="2900"/>
              <a:buNone/>
              <a:defRPr/>
            </a:lvl9pPr>
          </a:lstStyle>
          <a:p>
            <a:endParaRPr/>
          </a:p>
        </p:txBody>
      </p:sp>
      <p:pic>
        <p:nvPicPr>
          <p:cNvPr id="308" name="Google Shape;308;p57"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32559219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nterior agenda light">
  <p:cSld name="Interior agenda light">
    <p:bg>
      <p:bgPr>
        <a:solidFill>
          <a:schemeClr val="lt1"/>
        </a:solidFill>
        <a:effectLst/>
      </p:bgPr>
    </p:bg>
    <p:spTree>
      <p:nvGrpSpPr>
        <p:cNvPr id="1" name="Shape 309"/>
        <p:cNvGrpSpPr/>
        <p:nvPr/>
      </p:nvGrpSpPr>
      <p:grpSpPr>
        <a:xfrm>
          <a:off x="0" y="0"/>
          <a:ext cx="0" cy="0"/>
          <a:chOff x="0" y="0"/>
          <a:chExt cx="0" cy="0"/>
        </a:xfrm>
      </p:grpSpPr>
      <p:sp>
        <p:nvSpPr>
          <p:cNvPr id="310" name="Google Shape;310;p58"/>
          <p:cNvSpPr txBox="1">
            <a:spLocks noGrp="1"/>
          </p:cNvSpPr>
          <p:nvPr>
            <p:ph type="title"/>
          </p:nvPr>
        </p:nvSpPr>
        <p:spPr>
          <a:xfrm>
            <a:off x="885051" y="871749"/>
            <a:ext cx="10422000" cy="13220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2900"/>
              <a:buNone/>
              <a:defRPr sz="3067"/>
            </a:lvl1pPr>
            <a:lvl2pPr lvl="1" algn="l">
              <a:lnSpc>
                <a:spcPct val="115000"/>
              </a:lnSpc>
              <a:spcBef>
                <a:spcPts val="0"/>
              </a:spcBef>
              <a:spcAft>
                <a:spcPts val="0"/>
              </a:spcAft>
              <a:buSzPts val="2900"/>
              <a:buNone/>
              <a:defRPr sz="2667"/>
            </a:lvl2pPr>
            <a:lvl3pPr lvl="2" algn="l">
              <a:lnSpc>
                <a:spcPct val="115000"/>
              </a:lnSpc>
              <a:spcBef>
                <a:spcPts val="0"/>
              </a:spcBef>
              <a:spcAft>
                <a:spcPts val="0"/>
              </a:spcAft>
              <a:buSzPts val="2900"/>
              <a:buNone/>
              <a:defRPr sz="2667"/>
            </a:lvl3pPr>
            <a:lvl4pPr lvl="3" algn="l">
              <a:lnSpc>
                <a:spcPct val="115000"/>
              </a:lnSpc>
              <a:spcBef>
                <a:spcPts val="0"/>
              </a:spcBef>
              <a:spcAft>
                <a:spcPts val="0"/>
              </a:spcAft>
              <a:buSzPts val="2900"/>
              <a:buNone/>
              <a:defRPr sz="2667"/>
            </a:lvl4pPr>
            <a:lvl5pPr lvl="4" algn="l">
              <a:lnSpc>
                <a:spcPct val="115000"/>
              </a:lnSpc>
              <a:spcBef>
                <a:spcPts val="0"/>
              </a:spcBef>
              <a:spcAft>
                <a:spcPts val="0"/>
              </a:spcAft>
              <a:buSzPts val="2900"/>
              <a:buNone/>
              <a:defRPr sz="2667"/>
            </a:lvl5pPr>
            <a:lvl6pPr lvl="5" algn="l">
              <a:lnSpc>
                <a:spcPct val="115000"/>
              </a:lnSpc>
              <a:spcBef>
                <a:spcPts val="0"/>
              </a:spcBef>
              <a:spcAft>
                <a:spcPts val="0"/>
              </a:spcAft>
              <a:buSzPts val="2900"/>
              <a:buNone/>
              <a:defRPr sz="2667"/>
            </a:lvl6pPr>
            <a:lvl7pPr lvl="6" algn="l">
              <a:lnSpc>
                <a:spcPct val="115000"/>
              </a:lnSpc>
              <a:spcBef>
                <a:spcPts val="0"/>
              </a:spcBef>
              <a:spcAft>
                <a:spcPts val="0"/>
              </a:spcAft>
              <a:buSzPts val="2900"/>
              <a:buNone/>
              <a:defRPr sz="2667"/>
            </a:lvl7pPr>
            <a:lvl8pPr lvl="7" algn="l">
              <a:lnSpc>
                <a:spcPct val="115000"/>
              </a:lnSpc>
              <a:spcBef>
                <a:spcPts val="0"/>
              </a:spcBef>
              <a:spcAft>
                <a:spcPts val="0"/>
              </a:spcAft>
              <a:buSzPts val="2900"/>
              <a:buNone/>
              <a:defRPr sz="2667"/>
            </a:lvl8pPr>
            <a:lvl9pPr lvl="8" algn="l">
              <a:lnSpc>
                <a:spcPct val="115000"/>
              </a:lnSpc>
              <a:spcBef>
                <a:spcPts val="0"/>
              </a:spcBef>
              <a:spcAft>
                <a:spcPts val="0"/>
              </a:spcAft>
              <a:buSzPts val="2900"/>
              <a:buNone/>
              <a:defRPr sz="2667"/>
            </a:lvl9pPr>
          </a:lstStyle>
          <a:p>
            <a:endParaRPr/>
          </a:p>
        </p:txBody>
      </p:sp>
      <p:sp>
        <p:nvSpPr>
          <p:cNvPr id="311" name="Google Shape;311;p58"/>
          <p:cNvSpPr txBox="1">
            <a:spLocks noGrp="1"/>
          </p:cNvSpPr>
          <p:nvPr>
            <p:ph type="subTitle" idx="1"/>
          </p:nvPr>
        </p:nvSpPr>
        <p:spPr>
          <a:xfrm>
            <a:off x="447775" y="55440"/>
            <a:ext cx="5148800" cy="816400"/>
          </a:xfrm>
          <a:prstGeom prst="rect">
            <a:avLst/>
          </a:prstGeom>
          <a:noFill/>
          <a:ln>
            <a:noFill/>
          </a:ln>
        </p:spPr>
        <p:txBody>
          <a:bodyPr spcFirstLastPara="1" wrap="square" lIns="329175" tIns="68575" rIns="68575" bIns="68575" anchor="ctr" anchorCtr="0">
            <a:noAutofit/>
          </a:bodyPr>
          <a:lstStyle>
            <a:lvl1pPr lvl="0"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1pPr>
            <a:lvl2pPr lvl="1"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9pPr>
          </a:lstStyle>
          <a:p>
            <a:endParaRPr/>
          </a:p>
        </p:txBody>
      </p:sp>
      <p:sp>
        <p:nvSpPr>
          <p:cNvPr id="312" name="Google Shape;312;p58"/>
          <p:cNvSpPr txBox="1">
            <a:spLocks noGrp="1"/>
          </p:cNvSpPr>
          <p:nvPr>
            <p:ph type="sldNum" idx="12"/>
          </p:nvPr>
        </p:nvSpPr>
        <p:spPr>
          <a:xfrm>
            <a:off x="81975" y="6169556"/>
            <a:ext cx="731600" cy="143600"/>
          </a:xfrm>
          <a:prstGeom prst="rect">
            <a:avLst/>
          </a:prstGeom>
          <a:noFill/>
          <a:ln>
            <a:noFill/>
          </a:ln>
        </p:spPr>
        <p:txBody>
          <a:bodyPr spcFirstLastPara="1" wrap="square" lIns="0" tIns="0" rIns="0" bIns="0" anchor="b" anchorCtr="0">
            <a:noAutofit/>
          </a:bodyPr>
          <a:lstStyle>
            <a:lvl1pPr marL="0" marR="0" lvl="0"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marL="0" marR="0" lvl="1"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marL="0" marR="0" lvl="2"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marL="0" marR="0" lvl="3"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marL="0" marR="0" lvl="4"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marL="0" marR="0" lvl="5"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marL="0" marR="0" lvl="6"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marL="0" marR="0" lvl="7"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marL="0" marR="0" lvl="8" indent="0" algn="ctr" rtl="0">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a:pPr marL="0" lvl="0" indent="0" algn="ctr" rtl="0">
              <a:spcBef>
                <a:spcPts val="0"/>
              </a:spcBef>
              <a:spcAft>
                <a:spcPts val="0"/>
              </a:spcAft>
              <a:buNone/>
            </a:pPr>
            <a:fld id="{00000000-1234-1234-1234-123412341234}" type="slidenum">
              <a:rPr lang="en-US"/>
              <a:t>‹#›</a:t>
            </a:fld>
            <a:endParaRPr/>
          </a:p>
        </p:txBody>
      </p:sp>
      <p:sp>
        <p:nvSpPr>
          <p:cNvPr id="313" name="Google Shape;313;p58"/>
          <p:cNvSpPr txBox="1">
            <a:spLocks noGrp="1"/>
          </p:cNvSpPr>
          <p:nvPr>
            <p:ph type="subTitle" idx="2"/>
          </p:nvPr>
        </p:nvSpPr>
        <p:spPr>
          <a:xfrm>
            <a:off x="885051" y="6169551"/>
            <a:ext cx="8002400" cy="559600"/>
          </a:xfrm>
          <a:prstGeom prst="rect">
            <a:avLst/>
          </a:prstGeom>
          <a:noFill/>
          <a:ln>
            <a:noFill/>
          </a:ln>
        </p:spPr>
        <p:txBody>
          <a:bodyPr spcFirstLastPara="1" wrap="square" lIns="0" tIns="0" rIns="0" bIns="0" anchor="b" anchorCtr="0">
            <a:noAutofit/>
          </a:bodyPr>
          <a:lstStyle>
            <a:lvl1pPr lvl="0" algn="l">
              <a:lnSpc>
                <a:spcPct val="115000"/>
              </a:lnSpc>
              <a:spcBef>
                <a:spcPts val="0"/>
              </a:spcBef>
              <a:spcAft>
                <a:spcPts val="0"/>
              </a:spcAft>
              <a:buSzPts val="2300"/>
              <a:buNone/>
              <a:defRPr sz="800">
                <a:solidFill>
                  <a:schemeClr val="dk1"/>
                </a:solidFill>
              </a:defRPr>
            </a:lvl1pPr>
            <a:lvl2pPr lvl="1" algn="l">
              <a:lnSpc>
                <a:spcPct val="115000"/>
              </a:lnSpc>
              <a:spcBef>
                <a:spcPts val="0"/>
              </a:spcBef>
              <a:spcAft>
                <a:spcPts val="0"/>
              </a:spcAft>
              <a:buSzPts val="2000"/>
              <a:buNone/>
              <a:defRPr sz="800">
                <a:solidFill>
                  <a:schemeClr val="dk1"/>
                </a:solidFill>
              </a:defRPr>
            </a:lvl2pPr>
            <a:lvl3pPr lvl="2" algn="l">
              <a:lnSpc>
                <a:spcPct val="115000"/>
              </a:lnSpc>
              <a:spcBef>
                <a:spcPts val="0"/>
              </a:spcBef>
              <a:spcAft>
                <a:spcPts val="0"/>
              </a:spcAft>
              <a:buSzPts val="1900"/>
              <a:buNone/>
              <a:defRPr sz="800">
                <a:solidFill>
                  <a:schemeClr val="dk1"/>
                </a:solidFill>
              </a:defRPr>
            </a:lvl3pPr>
            <a:lvl4pPr lvl="3" algn="l">
              <a:lnSpc>
                <a:spcPct val="115000"/>
              </a:lnSpc>
              <a:spcBef>
                <a:spcPts val="0"/>
              </a:spcBef>
              <a:spcAft>
                <a:spcPts val="0"/>
              </a:spcAft>
              <a:buSzPts val="1600"/>
              <a:buNone/>
              <a:defRPr sz="800">
                <a:solidFill>
                  <a:schemeClr val="dk1"/>
                </a:solidFill>
              </a:defRPr>
            </a:lvl4pPr>
            <a:lvl5pPr lvl="4" algn="l">
              <a:lnSpc>
                <a:spcPct val="115000"/>
              </a:lnSpc>
              <a:spcBef>
                <a:spcPts val="0"/>
              </a:spcBef>
              <a:spcAft>
                <a:spcPts val="0"/>
              </a:spcAft>
              <a:buSzPts val="1900"/>
              <a:buNone/>
              <a:defRPr sz="800">
                <a:solidFill>
                  <a:schemeClr val="dk1"/>
                </a:solidFill>
              </a:defRPr>
            </a:lvl5pPr>
            <a:lvl6pPr lvl="5" algn="l">
              <a:lnSpc>
                <a:spcPct val="115000"/>
              </a:lnSpc>
              <a:spcBef>
                <a:spcPts val="0"/>
              </a:spcBef>
              <a:spcAft>
                <a:spcPts val="0"/>
              </a:spcAft>
              <a:buSzPts val="1900"/>
              <a:buNone/>
              <a:defRPr sz="800">
                <a:solidFill>
                  <a:schemeClr val="dk1"/>
                </a:solidFill>
              </a:defRPr>
            </a:lvl6pPr>
            <a:lvl7pPr lvl="6" algn="l">
              <a:lnSpc>
                <a:spcPct val="115000"/>
              </a:lnSpc>
              <a:spcBef>
                <a:spcPts val="0"/>
              </a:spcBef>
              <a:spcAft>
                <a:spcPts val="0"/>
              </a:spcAft>
              <a:buSzPts val="1900"/>
              <a:buNone/>
              <a:defRPr sz="800">
                <a:solidFill>
                  <a:schemeClr val="dk1"/>
                </a:solidFill>
              </a:defRPr>
            </a:lvl7pPr>
            <a:lvl8pPr lvl="7" algn="l">
              <a:lnSpc>
                <a:spcPct val="115000"/>
              </a:lnSpc>
              <a:spcBef>
                <a:spcPts val="0"/>
              </a:spcBef>
              <a:spcAft>
                <a:spcPts val="0"/>
              </a:spcAft>
              <a:buSzPts val="1900"/>
              <a:buNone/>
              <a:defRPr sz="800">
                <a:solidFill>
                  <a:schemeClr val="dk1"/>
                </a:solidFill>
              </a:defRPr>
            </a:lvl8pPr>
            <a:lvl9pPr lvl="8" algn="l">
              <a:lnSpc>
                <a:spcPct val="115000"/>
              </a:lnSpc>
              <a:spcBef>
                <a:spcPts val="0"/>
              </a:spcBef>
              <a:spcAft>
                <a:spcPts val="0"/>
              </a:spcAft>
              <a:buSzPts val="1900"/>
              <a:buNone/>
              <a:defRPr sz="800">
                <a:solidFill>
                  <a:schemeClr val="dk1"/>
                </a:solidFill>
              </a:defRPr>
            </a:lvl9pPr>
          </a:lstStyle>
          <a:p>
            <a:endParaRPr/>
          </a:p>
        </p:txBody>
      </p:sp>
      <p:sp>
        <p:nvSpPr>
          <p:cNvPr id="314" name="Google Shape;314;p58"/>
          <p:cNvSpPr txBox="1">
            <a:spLocks noGrp="1"/>
          </p:cNvSpPr>
          <p:nvPr>
            <p:ph type="subTitle" idx="3"/>
          </p:nvPr>
        </p:nvSpPr>
        <p:spPr>
          <a:xfrm>
            <a:off x="3279500" y="2664351"/>
            <a:ext cx="2034800" cy="27140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2300"/>
              <a:buNone/>
              <a:defRPr sz="2000">
                <a:solidFill>
                  <a:schemeClr val="dk1"/>
                </a:solidFill>
                <a:latin typeface="Red Hat Display"/>
                <a:ea typeface="Red Hat Display"/>
                <a:cs typeface="Red Hat Display"/>
                <a:sym typeface="Red Hat Display"/>
              </a:defRPr>
            </a:lvl1pPr>
            <a:lvl2pPr lvl="1" algn="l">
              <a:lnSpc>
                <a:spcPct val="114000"/>
              </a:lnSpc>
              <a:spcBef>
                <a:spcPts val="2000"/>
              </a:spcBef>
              <a:spcAft>
                <a:spcPts val="0"/>
              </a:spcAft>
              <a:buSzPts val="2000"/>
              <a:buNone/>
              <a:defRPr sz="2000">
                <a:solidFill>
                  <a:schemeClr val="dk1"/>
                </a:solidFill>
                <a:latin typeface="Red Hat Display"/>
                <a:ea typeface="Red Hat Display"/>
                <a:cs typeface="Red Hat Display"/>
                <a:sym typeface="Red Hat Display"/>
              </a:defRPr>
            </a:lvl2pPr>
            <a:lvl3pPr lvl="2"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3pPr>
            <a:lvl4pPr lvl="3" algn="l">
              <a:lnSpc>
                <a:spcPct val="114000"/>
              </a:lnSpc>
              <a:spcBef>
                <a:spcPts val="2000"/>
              </a:spcBef>
              <a:spcAft>
                <a:spcPts val="0"/>
              </a:spcAft>
              <a:buSzPts val="1600"/>
              <a:buNone/>
              <a:defRPr sz="2000">
                <a:solidFill>
                  <a:schemeClr val="dk1"/>
                </a:solidFill>
                <a:latin typeface="Red Hat Display"/>
                <a:ea typeface="Red Hat Display"/>
                <a:cs typeface="Red Hat Display"/>
                <a:sym typeface="Red Hat Display"/>
              </a:defRPr>
            </a:lvl4pPr>
            <a:lvl5pPr lvl="4"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5pPr>
            <a:lvl6pPr lvl="5"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6pPr>
            <a:lvl7pPr lvl="6"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7pPr>
            <a:lvl8pPr lvl="7"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8pPr>
            <a:lvl9pPr lvl="8" algn="l">
              <a:lnSpc>
                <a:spcPct val="114000"/>
              </a:lnSpc>
              <a:spcBef>
                <a:spcPts val="2000"/>
              </a:spcBef>
              <a:spcAft>
                <a:spcPts val="2000"/>
              </a:spcAft>
              <a:buSzPts val="1900"/>
              <a:buNone/>
              <a:defRPr sz="2000">
                <a:solidFill>
                  <a:schemeClr val="dk1"/>
                </a:solidFill>
                <a:latin typeface="Red Hat Display"/>
                <a:ea typeface="Red Hat Display"/>
                <a:cs typeface="Red Hat Display"/>
                <a:sym typeface="Red Hat Display"/>
              </a:defRPr>
            </a:lvl9pPr>
          </a:lstStyle>
          <a:p>
            <a:endParaRPr/>
          </a:p>
        </p:txBody>
      </p:sp>
      <p:sp>
        <p:nvSpPr>
          <p:cNvPr id="315" name="Google Shape;315;p58"/>
          <p:cNvSpPr txBox="1">
            <a:spLocks noGrp="1"/>
          </p:cNvSpPr>
          <p:nvPr>
            <p:ph type="subTitle" idx="4"/>
          </p:nvPr>
        </p:nvSpPr>
        <p:spPr>
          <a:xfrm>
            <a:off x="5660651" y="2664351"/>
            <a:ext cx="2034800" cy="27140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2300"/>
              <a:buNone/>
              <a:defRPr sz="2000">
                <a:solidFill>
                  <a:schemeClr val="dk1"/>
                </a:solidFill>
                <a:latin typeface="Red Hat Display"/>
                <a:ea typeface="Red Hat Display"/>
                <a:cs typeface="Red Hat Display"/>
                <a:sym typeface="Red Hat Display"/>
              </a:defRPr>
            </a:lvl1pPr>
            <a:lvl2pPr lvl="1" algn="l">
              <a:lnSpc>
                <a:spcPct val="114000"/>
              </a:lnSpc>
              <a:spcBef>
                <a:spcPts val="2000"/>
              </a:spcBef>
              <a:spcAft>
                <a:spcPts val="0"/>
              </a:spcAft>
              <a:buSzPts val="2000"/>
              <a:buNone/>
              <a:defRPr sz="2000">
                <a:solidFill>
                  <a:schemeClr val="dk1"/>
                </a:solidFill>
                <a:latin typeface="Red Hat Display"/>
                <a:ea typeface="Red Hat Display"/>
                <a:cs typeface="Red Hat Display"/>
                <a:sym typeface="Red Hat Display"/>
              </a:defRPr>
            </a:lvl2pPr>
            <a:lvl3pPr lvl="2"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3pPr>
            <a:lvl4pPr lvl="3" algn="l">
              <a:lnSpc>
                <a:spcPct val="114000"/>
              </a:lnSpc>
              <a:spcBef>
                <a:spcPts val="2000"/>
              </a:spcBef>
              <a:spcAft>
                <a:spcPts val="0"/>
              </a:spcAft>
              <a:buSzPts val="1600"/>
              <a:buNone/>
              <a:defRPr sz="2000">
                <a:solidFill>
                  <a:schemeClr val="dk1"/>
                </a:solidFill>
                <a:latin typeface="Red Hat Display"/>
                <a:ea typeface="Red Hat Display"/>
                <a:cs typeface="Red Hat Display"/>
                <a:sym typeface="Red Hat Display"/>
              </a:defRPr>
            </a:lvl4pPr>
            <a:lvl5pPr lvl="4"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5pPr>
            <a:lvl6pPr lvl="5"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6pPr>
            <a:lvl7pPr lvl="6"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7pPr>
            <a:lvl8pPr lvl="7"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8pPr>
            <a:lvl9pPr lvl="8" algn="l">
              <a:lnSpc>
                <a:spcPct val="114000"/>
              </a:lnSpc>
              <a:spcBef>
                <a:spcPts val="2000"/>
              </a:spcBef>
              <a:spcAft>
                <a:spcPts val="2000"/>
              </a:spcAft>
              <a:buSzPts val="1900"/>
              <a:buNone/>
              <a:defRPr sz="2000">
                <a:solidFill>
                  <a:schemeClr val="dk1"/>
                </a:solidFill>
                <a:latin typeface="Red Hat Display"/>
                <a:ea typeface="Red Hat Display"/>
                <a:cs typeface="Red Hat Display"/>
                <a:sym typeface="Red Hat Display"/>
              </a:defRPr>
            </a:lvl9pPr>
          </a:lstStyle>
          <a:p>
            <a:endParaRPr/>
          </a:p>
        </p:txBody>
      </p:sp>
      <p:sp>
        <p:nvSpPr>
          <p:cNvPr id="316" name="Google Shape;316;p58"/>
          <p:cNvSpPr txBox="1">
            <a:spLocks noGrp="1"/>
          </p:cNvSpPr>
          <p:nvPr>
            <p:ph type="subTitle" idx="5"/>
          </p:nvPr>
        </p:nvSpPr>
        <p:spPr>
          <a:xfrm>
            <a:off x="8041800" y="2664351"/>
            <a:ext cx="2034800" cy="2714000"/>
          </a:xfrm>
          <a:prstGeom prst="rect">
            <a:avLst/>
          </a:prstGeom>
          <a:noFill/>
          <a:ln>
            <a:noFill/>
          </a:ln>
        </p:spPr>
        <p:txBody>
          <a:bodyPr spcFirstLastPara="1" wrap="square" lIns="0" tIns="0" rIns="0" bIns="0" anchor="t" anchorCtr="0">
            <a:noAutofit/>
          </a:bodyPr>
          <a:lstStyle>
            <a:lvl1pPr lvl="0" algn="l">
              <a:lnSpc>
                <a:spcPct val="114000"/>
              </a:lnSpc>
              <a:spcBef>
                <a:spcPts val="0"/>
              </a:spcBef>
              <a:spcAft>
                <a:spcPts val="0"/>
              </a:spcAft>
              <a:buSzPts val="2300"/>
              <a:buNone/>
              <a:defRPr sz="2000">
                <a:solidFill>
                  <a:schemeClr val="dk1"/>
                </a:solidFill>
                <a:latin typeface="Red Hat Display"/>
                <a:ea typeface="Red Hat Display"/>
                <a:cs typeface="Red Hat Display"/>
                <a:sym typeface="Red Hat Display"/>
              </a:defRPr>
            </a:lvl1pPr>
            <a:lvl2pPr lvl="1" algn="l">
              <a:lnSpc>
                <a:spcPct val="114000"/>
              </a:lnSpc>
              <a:spcBef>
                <a:spcPts val="2000"/>
              </a:spcBef>
              <a:spcAft>
                <a:spcPts val="0"/>
              </a:spcAft>
              <a:buSzPts val="2000"/>
              <a:buNone/>
              <a:defRPr sz="2000">
                <a:solidFill>
                  <a:schemeClr val="dk1"/>
                </a:solidFill>
                <a:latin typeface="Red Hat Display"/>
                <a:ea typeface="Red Hat Display"/>
                <a:cs typeface="Red Hat Display"/>
                <a:sym typeface="Red Hat Display"/>
              </a:defRPr>
            </a:lvl2pPr>
            <a:lvl3pPr lvl="2"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3pPr>
            <a:lvl4pPr lvl="3" algn="l">
              <a:lnSpc>
                <a:spcPct val="114000"/>
              </a:lnSpc>
              <a:spcBef>
                <a:spcPts val="2000"/>
              </a:spcBef>
              <a:spcAft>
                <a:spcPts val="0"/>
              </a:spcAft>
              <a:buSzPts val="1600"/>
              <a:buNone/>
              <a:defRPr sz="2000">
                <a:solidFill>
                  <a:schemeClr val="dk1"/>
                </a:solidFill>
                <a:latin typeface="Red Hat Display"/>
                <a:ea typeface="Red Hat Display"/>
                <a:cs typeface="Red Hat Display"/>
                <a:sym typeface="Red Hat Display"/>
              </a:defRPr>
            </a:lvl4pPr>
            <a:lvl5pPr lvl="4"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5pPr>
            <a:lvl6pPr lvl="5"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6pPr>
            <a:lvl7pPr lvl="6"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7pPr>
            <a:lvl8pPr lvl="7" algn="l">
              <a:lnSpc>
                <a:spcPct val="114000"/>
              </a:lnSpc>
              <a:spcBef>
                <a:spcPts val="2000"/>
              </a:spcBef>
              <a:spcAft>
                <a:spcPts val="0"/>
              </a:spcAft>
              <a:buSzPts val="1900"/>
              <a:buNone/>
              <a:defRPr sz="2000">
                <a:solidFill>
                  <a:schemeClr val="dk1"/>
                </a:solidFill>
                <a:latin typeface="Red Hat Display"/>
                <a:ea typeface="Red Hat Display"/>
                <a:cs typeface="Red Hat Display"/>
                <a:sym typeface="Red Hat Display"/>
              </a:defRPr>
            </a:lvl8pPr>
            <a:lvl9pPr lvl="8" algn="l">
              <a:lnSpc>
                <a:spcPct val="114000"/>
              </a:lnSpc>
              <a:spcBef>
                <a:spcPts val="2000"/>
              </a:spcBef>
              <a:spcAft>
                <a:spcPts val="2000"/>
              </a:spcAft>
              <a:buSzPts val="1900"/>
              <a:buNone/>
              <a:defRPr sz="2000">
                <a:solidFill>
                  <a:schemeClr val="dk1"/>
                </a:solidFill>
                <a:latin typeface="Red Hat Display"/>
                <a:ea typeface="Red Hat Display"/>
                <a:cs typeface="Red Hat Display"/>
                <a:sym typeface="Red Hat Display"/>
              </a:defRPr>
            </a:lvl9pPr>
          </a:lstStyle>
          <a:p>
            <a:endParaRPr/>
          </a:p>
        </p:txBody>
      </p:sp>
      <p:pic>
        <p:nvPicPr>
          <p:cNvPr id="317" name="Google Shape;317;p58"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41657917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p:nvPr/>
        </p:nvSpPr>
        <p:spPr>
          <a:xfrm rot="10800000">
            <a:off x="0" y="4470401"/>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4" name="Google Shape;14;p2"/>
          <p:cNvSpPr/>
          <p:nvPr/>
        </p:nvSpPr>
        <p:spPr>
          <a:xfrm rot="10800000">
            <a:off x="8432800" y="0"/>
            <a:ext cx="3759200" cy="6857997"/>
          </a:xfrm>
          <a:prstGeom prst="rect">
            <a:avLst/>
          </a:prstGeom>
          <a:gradFill>
            <a:gsLst>
              <a:gs pos="0">
                <a:srgbClr val="1F1F1F">
                  <a:alpha val="44313"/>
                </a:srgbClr>
              </a:gs>
              <a:gs pos="100000">
                <a:srgbClr val="1F1F1F">
                  <a:alpha val="0"/>
                </a:srgbClr>
              </a:gs>
            </a:gsLst>
            <a:lin ang="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5" name="Google Shape;15;p2"/>
          <p:cNvSpPr/>
          <p:nvPr/>
        </p:nvSpPr>
        <p:spPr>
          <a:xfrm>
            <a:off x="0" y="-1"/>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6" name="Google Shape;16;p2"/>
          <p:cNvSpPr txBox="1">
            <a:spLocks noGrp="1"/>
          </p:cNvSpPr>
          <p:nvPr>
            <p:ph type="ctrTitle"/>
          </p:nvPr>
        </p:nvSpPr>
        <p:spPr>
          <a:xfrm>
            <a:off x="838200" y="969963"/>
            <a:ext cx="5867600" cy="23876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Clr>
                <a:schemeClr val="lt1"/>
              </a:buClr>
              <a:buSzPts val="2400"/>
              <a:buNone/>
              <a:defRPr sz="3200" b="1" i="0" u="none" strike="noStrike" cap="none">
                <a:solidFill>
                  <a:schemeClr val="lt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2400"/>
              <a:buFont typeface="Arial"/>
              <a:buNone/>
              <a:defRPr sz="3200">
                <a:latin typeface="Arial"/>
                <a:ea typeface="Arial"/>
                <a:cs typeface="Arial"/>
                <a:sym typeface="Arial"/>
              </a:defRPr>
            </a:lvl2pPr>
            <a:lvl3pPr lvl="2" algn="l">
              <a:lnSpc>
                <a:spcPct val="100000"/>
              </a:lnSpc>
              <a:spcBef>
                <a:spcPts val="0"/>
              </a:spcBef>
              <a:spcAft>
                <a:spcPts val="0"/>
              </a:spcAft>
              <a:buSzPts val="2400"/>
              <a:buFont typeface="Arial"/>
              <a:buNone/>
              <a:defRPr sz="3200">
                <a:latin typeface="Arial"/>
                <a:ea typeface="Arial"/>
                <a:cs typeface="Arial"/>
                <a:sym typeface="Arial"/>
              </a:defRPr>
            </a:lvl3pPr>
            <a:lvl4pPr lvl="3" algn="l">
              <a:lnSpc>
                <a:spcPct val="100000"/>
              </a:lnSpc>
              <a:spcBef>
                <a:spcPts val="0"/>
              </a:spcBef>
              <a:spcAft>
                <a:spcPts val="0"/>
              </a:spcAft>
              <a:buSzPts val="2400"/>
              <a:buFont typeface="Arial"/>
              <a:buNone/>
              <a:defRPr sz="3200">
                <a:latin typeface="Arial"/>
                <a:ea typeface="Arial"/>
                <a:cs typeface="Arial"/>
                <a:sym typeface="Arial"/>
              </a:defRPr>
            </a:lvl4pPr>
            <a:lvl5pPr lvl="4" algn="l">
              <a:lnSpc>
                <a:spcPct val="100000"/>
              </a:lnSpc>
              <a:spcBef>
                <a:spcPts val="0"/>
              </a:spcBef>
              <a:spcAft>
                <a:spcPts val="0"/>
              </a:spcAft>
              <a:buSzPts val="2400"/>
              <a:buFont typeface="Arial"/>
              <a:buNone/>
              <a:defRPr sz="3200">
                <a:latin typeface="Arial"/>
                <a:ea typeface="Arial"/>
                <a:cs typeface="Arial"/>
                <a:sym typeface="Arial"/>
              </a:defRPr>
            </a:lvl5pPr>
            <a:lvl6pPr lvl="5" algn="l">
              <a:lnSpc>
                <a:spcPct val="100000"/>
              </a:lnSpc>
              <a:spcBef>
                <a:spcPts val="0"/>
              </a:spcBef>
              <a:spcAft>
                <a:spcPts val="0"/>
              </a:spcAft>
              <a:buSzPts val="2400"/>
              <a:buFont typeface="Arial"/>
              <a:buNone/>
              <a:defRPr sz="3200">
                <a:latin typeface="Arial"/>
                <a:ea typeface="Arial"/>
                <a:cs typeface="Arial"/>
                <a:sym typeface="Arial"/>
              </a:defRPr>
            </a:lvl6pPr>
            <a:lvl7pPr lvl="6" algn="l">
              <a:lnSpc>
                <a:spcPct val="100000"/>
              </a:lnSpc>
              <a:spcBef>
                <a:spcPts val="0"/>
              </a:spcBef>
              <a:spcAft>
                <a:spcPts val="0"/>
              </a:spcAft>
              <a:buSzPts val="2400"/>
              <a:buFont typeface="Arial"/>
              <a:buNone/>
              <a:defRPr sz="3200">
                <a:latin typeface="Arial"/>
                <a:ea typeface="Arial"/>
                <a:cs typeface="Arial"/>
                <a:sym typeface="Arial"/>
              </a:defRPr>
            </a:lvl7pPr>
            <a:lvl8pPr lvl="7" algn="l">
              <a:lnSpc>
                <a:spcPct val="100000"/>
              </a:lnSpc>
              <a:spcBef>
                <a:spcPts val="0"/>
              </a:spcBef>
              <a:spcAft>
                <a:spcPts val="0"/>
              </a:spcAft>
              <a:buSzPts val="2400"/>
              <a:buFont typeface="Arial"/>
              <a:buNone/>
              <a:defRPr sz="3200">
                <a:latin typeface="Arial"/>
                <a:ea typeface="Arial"/>
                <a:cs typeface="Arial"/>
                <a:sym typeface="Arial"/>
              </a:defRPr>
            </a:lvl8pPr>
            <a:lvl9pPr lvl="8" algn="l">
              <a:lnSpc>
                <a:spcPct val="100000"/>
              </a:lnSpc>
              <a:spcBef>
                <a:spcPts val="0"/>
              </a:spcBef>
              <a:spcAft>
                <a:spcPts val="0"/>
              </a:spcAft>
              <a:buSzPts val="2400"/>
              <a:buFont typeface="Arial"/>
              <a:buNone/>
              <a:defRPr sz="3200">
                <a:latin typeface="Arial"/>
                <a:ea typeface="Arial"/>
                <a:cs typeface="Arial"/>
                <a:sym typeface="Arial"/>
              </a:defRPr>
            </a:lvl9pPr>
          </a:lstStyle>
          <a:p>
            <a:endParaRPr/>
          </a:p>
        </p:txBody>
      </p:sp>
      <p:sp>
        <p:nvSpPr>
          <p:cNvPr id="17" name="Google Shape;17;p2"/>
          <p:cNvSpPr txBox="1">
            <a:spLocks noGrp="1"/>
          </p:cNvSpPr>
          <p:nvPr>
            <p:ph type="subTitle" idx="1"/>
          </p:nvPr>
        </p:nvSpPr>
        <p:spPr>
          <a:xfrm>
            <a:off x="838200" y="3449637"/>
            <a:ext cx="5867600" cy="838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067"/>
              </a:spcBef>
              <a:spcAft>
                <a:spcPts val="0"/>
              </a:spcAft>
              <a:buClr>
                <a:srgbClr val="168FDF"/>
              </a:buClr>
              <a:buSzPts val="1700"/>
              <a:buNone/>
              <a:defRPr sz="2000" i="0" u="none" strike="noStrike" cap="none">
                <a:solidFill>
                  <a:schemeClr val="lt1"/>
                </a:solidFill>
                <a:latin typeface="Open Sans SemiBold"/>
                <a:ea typeface="Open Sans SemiBold"/>
                <a:cs typeface="Open Sans SemiBold"/>
                <a:sym typeface="Open Sans SemiBold"/>
              </a:defRPr>
            </a:lvl1pPr>
            <a:lvl2pPr marR="0" lvl="1" algn="ctr">
              <a:lnSpc>
                <a:spcPct val="100000"/>
              </a:lnSpc>
              <a:spcBef>
                <a:spcPts val="533"/>
              </a:spcBef>
              <a:spcAft>
                <a:spcPts val="0"/>
              </a:spcAft>
              <a:buClr>
                <a:srgbClr val="168FDF"/>
              </a:buClr>
              <a:buSzPts val="1500"/>
              <a:buNone/>
              <a:defRPr sz="2000" i="0" u="none" strike="noStrike" cap="none">
                <a:solidFill>
                  <a:srgbClr val="2F2F2F"/>
                </a:solidFill>
              </a:defRPr>
            </a:lvl2pPr>
            <a:lvl3pPr marR="0" lvl="2" algn="ctr">
              <a:lnSpc>
                <a:spcPct val="100000"/>
              </a:lnSpc>
              <a:spcBef>
                <a:spcPts val="533"/>
              </a:spcBef>
              <a:spcAft>
                <a:spcPts val="0"/>
              </a:spcAft>
              <a:buClr>
                <a:srgbClr val="168FDF"/>
              </a:buClr>
              <a:buSzPts val="1400"/>
              <a:buNone/>
              <a:defRPr sz="1867" i="0" u="none" strike="noStrike" cap="none">
                <a:solidFill>
                  <a:srgbClr val="2F2F2F"/>
                </a:solidFill>
              </a:defRPr>
            </a:lvl3pPr>
            <a:lvl4pPr marR="0" lvl="3" algn="ctr">
              <a:lnSpc>
                <a:spcPct val="100000"/>
              </a:lnSpc>
              <a:spcBef>
                <a:spcPts val="533"/>
              </a:spcBef>
              <a:spcAft>
                <a:spcPts val="0"/>
              </a:spcAft>
              <a:buClr>
                <a:srgbClr val="168FDF"/>
              </a:buClr>
              <a:buSzPts val="1200"/>
              <a:buNone/>
              <a:defRPr sz="1600" i="0" u="none" strike="noStrike" cap="none">
                <a:solidFill>
                  <a:srgbClr val="2F2F2F"/>
                </a:solidFill>
              </a:defRPr>
            </a:lvl4pPr>
            <a:lvl5pPr marR="0" lvl="4" algn="ctr">
              <a:lnSpc>
                <a:spcPct val="100000"/>
              </a:lnSpc>
              <a:spcBef>
                <a:spcPts val="533"/>
              </a:spcBef>
              <a:spcAft>
                <a:spcPts val="0"/>
              </a:spcAft>
              <a:buClr>
                <a:srgbClr val="168FDF"/>
              </a:buClr>
              <a:buSzPts val="1400"/>
              <a:buNone/>
              <a:defRPr sz="1600" i="0" u="none" strike="noStrike" cap="none">
                <a:solidFill>
                  <a:srgbClr val="2F2F2F"/>
                </a:solidFill>
              </a:defRPr>
            </a:lvl5pPr>
            <a:lvl6pPr marR="0" lvl="5" algn="ctr">
              <a:lnSpc>
                <a:spcPct val="90000"/>
              </a:lnSpc>
              <a:spcBef>
                <a:spcPts val="533"/>
              </a:spcBef>
              <a:spcAft>
                <a:spcPts val="0"/>
              </a:spcAft>
              <a:buClr>
                <a:schemeClr val="dk1"/>
              </a:buClr>
              <a:buSzPts val="1400"/>
              <a:buNone/>
              <a:defRPr sz="1600" i="0" u="none" strike="noStrike" cap="none">
                <a:solidFill>
                  <a:schemeClr val="dk1"/>
                </a:solidFill>
              </a:defRPr>
            </a:lvl6pPr>
            <a:lvl7pPr marR="0" lvl="6" algn="ctr">
              <a:lnSpc>
                <a:spcPct val="90000"/>
              </a:lnSpc>
              <a:spcBef>
                <a:spcPts val="533"/>
              </a:spcBef>
              <a:spcAft>
                <a:spcPts val="0"/>
              </a:spcAft>
              <a:buClr>
                <a:schemeClr val="dk1"/>
              </a:buClr>
              <a:buSzPts val="1400"/>
              <a:buNone/>
              <a:defRPr sz="1600" i="0" u="none" strike="noStrike" cap="none">
                <a:solidFill>
                  <a:schemeClr val="dk1"/>
                </a:solidFill>
              </a:defRPr>
            </a:lvl7pPr>
            <a:lvl8pPr marR="0" lvl="7" algn="ctr">
              <a:lnSpc>
                <a:spcPct val="90000"/>
              </a:lnSpc>
              <a:spcBef>
                <a:spcPts val="533"/>
              </a:spcBef>
              <a:spcAft>
                <a:spcPts val="0"/>
              </a:spcAft>
              <a:buClr>
                <a:schemeClr val="dk1"/>
              </a:buClr>
              <a:buSzPts val="1400"/>
              <a:buNone/>
              <a:defRPr sz="1600" i="0" u="none" strike="noStrike" cap="none">
                <a:solidFill>
                  <a:schemeClr val="dk1"/>
                </a:solidFill>
              </a:defRPr>
            </a:lvl8pPr>
            <a:lvl9pPr marR="0" lvl="8" algn="ctr">
              <a:lnSpc>
                <a:spcPct val="90000"/>
              </a:lnSpc>
              <a:spcBef>
                <a:spcPts val="533"/>
              </a:spcBef>
              <a:spcAft>
                <a:spcPts val="0"/>
              </a:spcAft>
              <a:buClr>
                <a:schemeClr val="dk1"/>
              </a:buClr>
              <a:buSzPts val="1400"/>
              <a:buNone/>
              <a:defRPr sz="1600" i="0" u="none" strike="noStrike" cap="none">
                <a:solidFill>
                  <a:schemeClr val="dk1"/>
                </a:solidFill>
              </a:defRPr>
            </a:lvl9pPr>
          </a:lstStyle>
          <a:p>
            <a:endParaRPr/>
          </a:p>
        </p:txBody>
      </p:sp>
      <p:pic>
        <p:nvPicPr>
          <p:cNvPr id="18" name="Google Shape;18;p2" descr="A picture containing text&#10;&#10;Description automatically generated"/>
          <p:cNvPicPr preferRelativeResize="0"/>
          <p:nvPr/>
        </p:nvPicPr>
        <p:blipFill rotWithShape="1">
          <a:blip r:embed="rId3">
            <a:alphaModFix/>
          </a:blip>
          <a:srcRect/>
          <a:stretch/>
        </p:blipFill>
        <p:spPr>
          <a:xfrm>
            <a:off x="838201" y="5664200"/>
            <a:ext cx="1656947" cy="774512"/>
          </a:xfrm>
          <a:prstGeom prst="rect">
            <a:avLst/>
          </a:prstGeom>
          <a:noFill/>
          <a:ln>
            <a:noFill/>
          </a:ln>
        </p:spPr>
      </p:pic>
    </p:spTree>
    <p:extLst>
      <p:ext uri="{BB962C8B-B14F-4D97-AF65-F5344CB8AC3E}">
        <p14:creationId xmlns:p14="http://schemas.microsoft.com/office/powerpoint/2010/main" val="15836793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p:nvPr/>
        </p:nvSpPr>
        <p:spPr>
          <a:xfrm rot="10800000">
            <a:off x="0" y="4470401"/>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4" name="Google Shape;14;p2"/>
          <p:cNvSpPr/>
          <p:nvPr/>
        </p:nvSpPr>
        <p:spPr>
          <a:xfrm rot="10800000">
            <a:off x="8432800" y="0"/>
            <a:ext cx="3759200" cy="6857997"/>
          </a:xfrm>
          <a:prstGeom prst="rect">
            <a:avLst/>
          </a:prstGeom>
          <a:gradFill>
            <a:gsLst>
              <a:gs pos="0">
                <a:srgbClr val="1F1F1F">
                  <a:alpha val="44313"/>
                </a:srgbClr>
              </a:gs>
              <a:gs pos="100000">
                <a:srgbClr val="1F1F1F">
                  <a:alpha val="0"/>
                </a:srgbClr>
              </a:gs>
            </a:gsLst>
            <a:lin ang="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5" name="Google Shape;15;p2"/>
          <p:cNvSpPr/>
          <p:nvPr/>
        </p:nvSpPr>
        <p:spPr>
          <a:xfrm>
            <a:off x="0" y="-1"/>
            <a:ext cx="12192000" cy="2387599"/>
          </a:xfrm>
          <a:prstGeom prst="rect">
            <a:avLst/>
          </a:prstGeom>
          <a:gradFill>
            <a:gsLst>
              <a:gs pos="0">
                <a:srgbClr val="1F1F1F">
                  <a:alpha val="44313"/>
                </a:srgbClr>
              </a:gs>
              <a:gs pos="100000">
                <a:srgbClr val="1F1F1F">
                  <a:alpha val="0"/>
                </a:srgbClr>
              </a:gs>
            </a:gsLst>
            <a:lin ang="540000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chemeClr val="dk1"/>
              </a:buClr>
              <a:buSzPts val="1867"/>
              <a:buFont typeface="Arial"/>
              <a:buNone/>
            </a:pPr>
            <a:endParaRPr sz="1867" b="0" i="0" u="none" strike="noStrike" cap="none">
              <a:solidFill>
                <a:schemeClr val="lt1"/>
              </a:solidFill>
              <a:latin typeface="Arial"/>
              <a:ea typeface="Arial"/>
              <a:cs typeface="Arial"/>
              <a:sym typeface="Arial"/>
            </a:endParaRPr>
          </a:p>
        </p:txBody>
      </p:sp>
      <p:sp>
        <p:nvSpPr>
          <p:cNvPr id="16" name="Google Shape;16;p2"/>
          <p:cNvSpPr txBox="1">
            <a:spLocks noGrp="1"/>
          </p:cNvSpPr>
          <p:nvPr>
            <p:ph type="ctrTitle"/>
          </p:nvPr>
        </p:nvSpPr>
        <p:spPr>
          <a:xfrm>
            <a:off x="838200" y="969963"/>
            <a:ext cx="5867600" cy="23876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Clr>
                <a:schemeClr val="lt1"/>
              </a:buClr>
              <a:buSzPts val="2400"/>
              <a:buNone/>
              <a:defRPr sz="3200" b="1" i="0" u="none" strike="noStrike" cap="none">
                <a:solidFill>
                  <a:schemeClr val="lt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2400"/>
              <a:buFont typeface="Arial"/>
              <a:buNone/>
              <a:defRPr sz="3200">
                <a:latin typeface="Arial"/>
                <a:ea typeface="Arial"/>
                <a:cs typeface="Arial"/>
                <a:sym typeface="Arial"/>
              </a:defRPr>
            </a:lvl2pPr>
            <a:lvl3pPr lvl="2" algn="l">
              <a:lnSpc>
                <a:spcPct val="100000"/>
              </a:lnSpc>
              <a:spcBef>
                <a:spcPts val="0"/>
              </a:spcBef>
              <a:spcAft>
                <a:spcPts val="0"/>
              </a:spcAft>
              <a:buSzPts val="2400"/>
              <a:buFont typeface="Arial"/>
              <a:buNone/>
              <a:defRPr sz="3200">
                <a:latin typeface="Arial"/>
                <a:ea typeface="Arial"/>
                <a:cs typeface="Arial"/>
                <a:sym typeface="Arial"/>
              </a:defRPr>
            </a:lvl3pPr>
            <a:lvl4pPr lvl="3" algn="l">
              <a:lnSpc>
                <a:spcPct val="100000"/>
              </a:lnSpc>
              <a:spcBef>
                <a:spcPts val="0"/>
              </a:spcBef>
              <a:spcAft>
                <a:spcPts val="0"/>
              </a:spcAft>
              <a:buSzPts val="2400"/>
              <a:buFont typeface="Arial"/>
              <a:buNone/>
              <a:defRPr sz="3200">
                <a:latin typeface="Arial"/>
                <a:ea typeface="Arial"/>
                <a:cs typeface="Arial"/>
                <a:sym typeface="Arial"/>
              </a:defRPr>
            </a:lvl4pPr>
            <a:lvl5pPr lvl="4" algn="l">
              <a:lnSpc>
                <a:spcPct val="100000"/>
              </a:lnSpc>
              <a:spcBef>
                <a:spcPts val="0"/>
              </a:spcBef>
              <a:spcAft>
                <a:spcPts val="0"/>
              </a:spcAft>
              <a:buSzPts val="2400"/>
              <a:buFont typeface="Arial"/>
              <a:buNone/>
              <a:defRPr sz="3200">
                <a:latin typeface="Arial"/>
                <a:ea typeface="Arial"/>
                <a:cs typeface="Arial"/>
                <a:sym typeface="Arial"/>
              </a:defRPr>
            </a:lvl5pPr>
            <a:lvl6pPr lvl="5" algn="l">
              <a:lnSpc>
                <a:spcPct val="100000"/>
              </a:lnSpc>
              <a:spcBef>
                <a:spcPts val="0"/>
              </a:spcBef>
              <a:spcAft>
                <a:spcPts val="0"/>
              </a:spcAft>
              <a:buSzPts val="2400"/>
              <a:buFont typeface="Arial"/>
              <a:buNone/>
              <a:defRPr sz="3200">
                <a:latin typeface="Arial"/>
                <a:ea typeface="Arial"/>
                <a:cs typeface="Arial"/>
                <a:sym typeface="Arial"/>
              </a:defRPr>
            </a:lvl6pPr>
            <a:lvl7pPr lvl="6" algn="l">
              <a:lnSpc>
                <a:spcPct val="100000"/>
              </a:lnSpc>
              <a:spcBef>
                <a:spcPts val="0"/>
              </a:spcBef>
              <a:spcAft>
                <a:spcPts val="0"/>
              </a:spcAft>
              <a:buSzPts val="2400"/>
              <a:buFont typeface="Arial"/>
              <a:buNone/>
              <a:defRPr sz="3200">
                <a:latin typeface="Arial"/>
                <a:ea typeface="Arial"/>
                <a:cs typeface="Arial"/>
                <a:sym typeface="Arial"/>
              </a:defRPr>
            </a:lvl7pPr>
            <a:lvl8pPr lvl="7" algn="l">
              <a:lnSpc>
                <a:spcPct val="100000"/>
              </a:lnSpc>
              <a:spcBef>
                <a:spcPts val="0"/>
              </a:spcBef>
              <a:spcAft>
                <a:spcPts val="0"/>
              </a:spcAft>
              <a:buSzPts val="2400"/>
              <a:buFont typeface="Arial"/>
              <a:buNone/>
              <a:defRPr sz="3200">
                <a:latin typeface="Arial"/>
                <a:ea typeface="Arial"/>
                <a:cs typeface="Arial"/>
                <a:sym typeface="Arial"/>
              </a:defRPr>
            </a:lvl8pPr>
            <a:lvl9pPr lvl="8" algn="l">
              <a:lnSpc>
                <a:spcPct val="100000"/>
              </a:lnSpc>
              <a:spcBef>
                <a:spcPts val="0"/>
              </a:spcBef>
              <a:spcAft>
                <a:spcPts val="0"/>
              </a:spcAft>
              <a:buSzPts val="2400"/>
              <a:buFont typeface="Arial"/>
              <a:buNone/>
              <a:defRPr sz="3200">
                <a:latin typeface="Arial"/>
                <a:ea typeface="Arial"/>
                <a:cs typeface="Arial"/>
                <a:sym typeface="Arial"/>
              </a:defRPr>
            </a:lvl9pPr>
          </a:lstStyle>
          <a:p>
            <a:endParaRPr/>
          </a:p>
        </p:txBody>
      </p:sp>
      <p:sp>
        <p:nvSpPr>
          <p:cNvPr id="17" name="Google Shape;17;p2"/>
          <p:cNvSpPr txBox="1">
            <a:spLocks noGrp="1"/>
          </p:cNvSpPr>
          <p:nvPr>
            <p:ph type="subTitle" idx="1"/>
          </p:nvPr>
        </p:nvSpPr>
        <p:spPr>
          <a:xfrm>
            <a:off x="838200" y="3449637"/>
            <a:ext cx="5867600" cy="838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067"/>
              </a:spcBef>
              <a:spcAft>
                <a:spcPts val="0"/>
              </a:spcAft>
              <a:buClr>
                <a:srgbClr val="168FDF"/>
              </a:buClr>
              <a:buSzPts val="1700"/>
              <a:buNone/>
              <a:defRPr sz="2000" i="0" u="none" strike="noStrike" cap="none">
                <a:solidFill>
                  <a:schemeClr val="lt1"/>
                </a:solidFill>
                <a:latin typeface="Open Sans SemiBold"/>
                <a:ea typeface="Open Sans SemiBold"/>
                <a:cs typeface="Open Sans SemiBold"/>
                <a:sym typeface="Open Sans SemiBold"/>
              </a:defRPr>
            </a:lvl1pPr>
            <a:lvl2pPr marR="0" lvl="1" algn="ctr">
              <a:lnSpc>
                <a:spcPct val="100000"/>
              </a:lnSpc>
              <a:spcBef>
                <a:spcPts val="533"/>
              </a:spcBef>
              <a:spcAft>
                <a:spcPts val="0"/>
              </a:spcAft>
              <a:buClr>
                <a:srgbClr val="168FDF"/>
              </a:buClr>
              <a:buSzPts val="1500"/>
              <a:buNone/>
              <a:defRPr sz="2000" i="0" u="none" strike="noStrike" cap="none">
                <a:solidFill>
                  <a:srgbClr val="2F2F2F"/>
                </a:solidFill>
              </a:defRPr>
            </a:lvl2pPr>
            <a:lvl3pPr marR="0" lvl="2" algn="ctr">
              <a:lnSpc>
                <a:spcPct val="100000"/>
              </a:lnSpc>
              <a:spcBef>
                <a:spcPts val="533"/>
              </a:spcBef>
              <a:spcAft>
                <a:spcPts val="0"/>
              </a:spcAft>
              <a:buClr>
                <a:srgbClr val="168FDF"/>
              </a:buClr>
              <a:buSzPts val="1400"/>
              <a:buNone/>
              <a:defRPr sz="1867" i="0" u="none" strike="noStrike" cap="none">
                <a:solidFill>
                  <a:srgbClr val="2F2F2F"/>
                </a:solidFill>
              </a:defRPr>
            </a:lvl3pPr>
            <a:lvl4pPr marR="0" lvl="3" algn="ctr">
              <a:lnSpc>
                <a:spcPct val="100000"/>
              </a:lnSpc>
              <a:spcBef>
                <a:spcPts val="533"/>
              </a:spcBef>
              <a:spcAft>
                <a:spcPts val="0"/>
              </a:spcAft>
              <a:buClr>
                <a:srgbClr val="168FDF"/>
              </a:buClr>
              <a:buSzPts val="1200"/>
              <a:buNone/>
              <a:defRPr sz="1600" i="0" u="none" strike="noStrike" cap="none">
                <a:solidFill>
                  <a:srgbClr val="2F2F2F"/>
                </a:solidFill>
              </a:defRPr>
            </a:lvl4pPr>
            <a:lvl5pPr marR="0" lvl="4" algn="ctr">
              <a:lnSpc>
                <a:spcPct val="100000"/>
              </a:lnSpc>
              <a:spcBef>
                <a:spcPts val="533"/>
              </a:spcBef>
              <a:spcAft>
                <a:spcPts val="0"/>
              </a:spcAft>
              <a:buClr>
                <a:srgbClr val="168FDF"/>
              </a:buClr>
              <a:buSzPts val="1400"/>
              <a:buNone/>
              <a:defRPr sz="1600" i="0" u="none" strike="noStrike" cap="none">
                <a:solidFill>
                  <a:srgbClr val="2F2F2F"/>
                </a:solidFill>
              </a:defRPr>
            </a:lvl5pPr>
            <a:lvl6pPr marR="0" lvl="5" algn="ctr">
              <a:lnSpc>
                <a:spcPct val="90000"/>
              </a:lnSpc>
              <a:spcBef>
                <a:spcPts val="533"/>
              </a:spcBef>
              <a:spcAft>
                <a:spcPts val="0"/>
              </a:spcAft>
              <a:buClr>
                <a:schemeClr val="dk1"/>
              </a:buClr>
              <a:buSzPts val="1400"/>
              <a:buNone/>
              <a:defRPr sz="1600" i="0" u="none" strike="noStrike" cap="none">
                <a:solidFill>
                  <a:schemeClr val="dk1"/>
                </a:solidFill>
              </a:defRPr>
            </a:lvl6pPr>
            <a:lvl7pPr marR="0" lvl="6" algn="ctr">
              <a:lnSpc>
                <a:spcPct val="90000"/>
              </a:lnSpc>
              <a:spcBef>
                <a:spcPts val="533"/>
              </a:spcBef>
              <a:spcAft>
                <a:spcPts val="0"/>
              </a:spcAft>
              <a:buClr>
                <a:schemeClr val="dk1"/>
              </a:buClr>
              <a:buSzPts val="1400"/>
              <a:buNone/>
              <a:defRPr sz="1600" i="0" u="none" strike="noStrike" cap="none">
                <a:solidFill>
                  <a:schemeClr val="dk1"/>
                </a:solidFill>
              </a:defRPr>
            </a:lvl7pPr>
            <a:lvl8pPr marR="0" lvl="7" algn="ctr">
              <a:lnSpc>
                <a:spcPct val="90000"/>
              </a:lnSpc>
              <a:spcBef>
                <a:spcPts val="533"/>
              </a:spcBef>
              <a:spcAft>
                <a:spcPts val="0"/>
              </a:spcAft>
              <a:buClr>
                <a:schemeClr val="dk1"/>
              </a:buClr>
              <a:buSzPts val="1400"/>
              <a:buNone/>
              <a:defRPr sz="1600" i="0" u="none" strike="noStrike" cap="none">
                <a:solidFill>
                  <a:schemeClr val="dk1"/>
                </a:solidFill>
              </a:defRPr>
            </a:lvl8pPr>
            <a:lvl9pPr marR="0" lvl="8" algn="ctr">
              <a:lnSpc>
                <a:spcPct val="90000"/>
              </a:lnSpc>
              <a:spcBef>
                <a:spcPts val="533"/>
              </a:spcBef>
              <a:spcAft>
                <a:spcPts val="0"/>
              </a:spcAft>
              <a:buClr>
                <a:schemeClr val="dk1"/>
              </a:buClr>
              <a:buSzPts val="1400"/>
              <a:buNone/>
              <a:defRPr sz="1600" i="0" u="none" strike="noStrike" cap="none">
                <a:solidFill>
                  <a:schemeClr val="dk1"/>
                </a:solidFill>
              </a:defRPr>
            </a:lvl9pPr>
          </a:lstStyle>
          <a:p>
            <a:endParaRPr/>
          </a:p>
        </p:txBody>
      </p:sp>
      <p:pic>
        <p:nvPicPr>
          <p:cNvPr id="18" name="Google Shape;18;p2" descr="A picture containing text&#10;&#10;Description automatically generated"/>
          <p:cNvPicPr preferRelativeResize="0"/>
          <p:nvPr/>
        </p:nvPicPr>
        <p:blipFill rotWithShape="1">
          <a:blip r:embed="rId3">
            <a:alphaModFix/>
          </a:blip>
          <a:srcRect/>
          <a:stretch/>
        </p:blipFill>
        <p:spPr>
          <a:xfrm>
            <a:off x="838201" y="5664200"/>
            <a:ext cx="1656947" cy="774512"/>
          </a:xfrm>
          <a:prstGeom prst="rect">
            <a:avLst/>
          </a:prstGeom>
          <a:noFill/>
          <a:ln>
            <a:noFill/>
          </a:ln>
        </p:spPr>
      </p:pic>
    </p:spTree>
    <p:extLst>
      <p:ext uri="{BB962C8B-B14F-4D97-AF65-F5344CB8AC3E}">
        <p14:creationId xmlns:p14="http://schemas.microsoft.com/office/powerpoint/2010/main" val="18618287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666" y="239763"/>
            <a:ext cx="11512671"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24" name="Google Shape;24;p4"/>
          <p:cNvSpPr txBox="1">
            <a:spLocks noGrp="1"/>
          </p:cNvSpPr>
          <p:nvPr>
            <p:ph type="body" idx="1"/>
          </p:nvPr>
        </p:nvSpPr>
        <p:spPr>
          <a:xfrm>
            <a:off x="311667" y="1172167"/>
            <a:ext cx="58228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cxnSp>
        <p:nvCxnSpPr>
          <p:cNvPr id="25" name="Google Shape;25;p4"/>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26" name="Google Shape;26;p4"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27613918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11667" y="239763"/>
            <a:ext cx="11634000"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29" name="Google Shape;29;p5"/>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30" name="Google Shape;30;p5"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1740614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1202532" y="365129"/>
            <a:ext cx="10151269" cy="6647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E5F62"/>
              </a:buClr>
              <a:buSzPts val="4398"/>
              <a:buFont typeface="Fira Sans"/>
              <a:buNone/>
              <a:defRPr b="1">
                <a:solidFill>
                  <a:srgbClr val="5E5F62"/>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body" idx="1"/>
          </p:nvPr>
        </p:nvSpPr>
        <p:spPr>
          <a:xfrm>
            <a:off x="838201" y="1337913"/>
            <a:ext cx="10515600" cy="4839051"/>
          </a:xfrm>
          <a:prstGeom prst="rect">
            <a:avLst/>
          </a:prstGeom>
          <a:noFill/>
          <a:ln>
            <a:noFill/>
          </a:ln>
        </p:spPr>
        <p:txBody>
          <a:bodyPr spcFirstLastPara="1" wrap="square" lIns="91425" tIns="45700" rIns="91425" bIns="45700" anchor="t" anchorCtr="0">
            <a:noAutofit/>
          </a:bodyPr>
          <a:lstStyle>
            <a:lvl1pPr marL="457200" lvl="0" indent="-406336" algn="l">
              <a:lnSpc>
                <a:spcPct val="90000"/>
              </a:lnSpc>
              <a:spcBef>
                <a:spcPts val="999"/>
              </a:spcBef>
              <a:spcAft>
                <a:spcPts val="0"/>
              </a:spcAft>
              <a:buClr>
                <a:schemeClr val="accent2"/>
              </a:buClr>
              <a:buSzPts val="2799"/>
              <a:buChar char="•"/>
              <a:defRPr b="1">
                <a:solidFill>
                  <a:schemeClr val="accent2"/>
                </a:solidFill>
                <a:latin typeface="Open Sans SemiBold"/>
                <a:ea typeface="Open Sans SemiBold"/>
                <a:cs typeface="Open Sans SemiBold"/>
                <a:sym typeface="Open Sans SemiBold"/>
              </a:defRPr>
            </a:lvl1pPr>
            <a:lvl2pPr marL="914400" lvl="1" indent="-380936" algn="l">
              <a:lnSpc>
                <a:spcPct val="90000"/>
              </a:lnSpc>
              <a:spcBef>
                <a:spcPts val="500"/>
              </a:spcBef>
              <a:spcAft>
                <a:spcPts val="0"/>
              </a:spcAft>
              <a:buClr>
                <a:schemeClr val="dk1"/>
              </a:buClr>
              <a:buSzPts val="2399"/>
              <a:buChar char="•"/>
              <a:defRPr>
                <a:solidFill>
                  <a:schemeClr val="dk1"/>
                </a:solidFill>
                <a:latin typeface="Fira Sans"/>
                <a:ea typeface="Fira Sans"/>
                <a:cs typeface="Fira Sans"/>
                <a:sym typeface="Fira Sans"/>
              </a:defRPr>
            </a:lvl2pPr>
            <a:lvl3pPr marL="1371600" lvl="2" indent="-355536" algn="l">
              <a:lnSpc>
                <a:spcPct val="90000"/>
              </a:lnSpc>
              <a:spcBef>
                <a:spcPts val="500"/>
              </a:spcBef>
              <a:spcAft>
                <a:spcPts val="0"/>
              </a:spcAft>
              <a:buClr>
                <a:schemeClr val="accent1"/>
              </a:buClr>
              <a:buSzPts val="1999"/>
              <a:buChar char="•"/>
              <a:defRPr>
                <a:solidFill>
                  <a:schemeClr val="accent1"/>
                </a:solidFill>
                <a:latin typeface="Fira Sans"/>
                <a:ea typeface="Fira Sans"/>
                <a:cs typeface="Fira Sans"/>
                <a:sym typeface="Fira Sans"/>
              </a:defRPr>
            </a:lvl3pPr>
            <a:lvl4pPr marL="1828800" lvl="3" indent="-342836"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4pPr>
            <a:lvl5pPr marL="2286000" lvl="4" indent="-342836"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 name="Google Shape;34;p6"/>
          <p:cNvPicPr preferRelativeResize="0"/>
          <p:nvPr/>
        </p:nvPicPr>
        <p:blipFill rotWithShape="1">
          <a:blip r:embed="rId2">
            <a:alphaModFix/>
          </a:blip>
          <a:srcRect/>
          <a:stretch/>
        </p:blipFill>
        <p:spPr>
          <a:xfrm>
            <a:off x="115446" y="365129"/>
            <a:ext cx="910503" cy="530023"/>
          </a:xfrm>
          <a:prstGeom prst="rect">
            <a:avLst/>
          </a:prstGeom>
          <a:noFill/>
          <a:ln>
            <a:noFill/>
          </a:ln>
        </p:spPr>
      </p:pic>
      <p:pic>
        <p:nvPicPr>
          <p:cNvPr id="35" name="Google Shape;35;p6" descr="A picture containing text&#10;&#10;Description automatically generated"/>
          <p:cNvPicPr preferRelativeResize="0"/>
          <p:nvPr/>
        </p:nvPicPr>
        <p:blipFill rotWithShape="1">
          <a:blip r:embed="rId3">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41477414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666" y="239763"/>
            <a:ext cx="11634135"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38" name="Google Shape;38;p7"/>
          <p:cNvSpPr txBox="1">
            <a:spLocks noGrp="1"/>
          </p:cNvSpPr>
          <p:nvPr>
            <p:ph type="body" idx="1"/>
          </p:nvPr>
        </p:nvSpPr>
        <p:spPr>
          <a:xfrm>
            <a:off x="311667" y="1172167"/>
            <a:ext cx="57108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sp>
        <p:nvSpPr>
          <p:cNvPr id="39" name="Google Shape;39;p7"/>
          <p:cNvSpPr txBox="1">
            <a:spLocks noGrp="1"/>
          </p:cNvSpPr>
          <p:nvPr>
            <p:ph type="body" idx="2"/>
          </p:nvPr>
        </p:nvSpPr>
        <p:spPr>
          <a:xfrm>
            <a:off x="6235001" y="1172167"/>
            <a:ext cx="57108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40" name="Google Shape;40;p7"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25216164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41"/>
        <p:cNvGrpSpPr/>
        <p:nvPr/>
      </p:nvGrpSpPr>
      <p:grpSpPr>
        <a:xfrm>
          <a:off x="0" y="0"/>
          <a:ext cx="0" cy="0"/>
          <a:chOff x="0" y="0"/>
          <a:chExt cx="0" cy="0"/>
        </a:xfrm>
      </p:grpSpPr>
      <p:sp>
        <p:nvSpPr>
          <p:cNvPr id="42" name="Google Shape;42;p8"/>
          <p:cNvSpPr txBox="1">
            <a:spLocks noGrp="1"/>
          </p:cNvSpPr>
          <p:nvPr>
            <p:ph type="subTitle" idx="1"/>
          </p:nvPr>
        </p:nvSpPr>
        <p:spPr>
          <a:xfrm>
            <a:off x="447775" y="55442"/>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000"/>
              <a:buFont typeface="Red Hat Text Medium"/>
              <a:buNone/>
              <a:defRPr sz="100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43" name="Google Shape;43;p8"/>
          <p:cNvCxnSpPr/>
          <p:nvPr/>
        </p:nvCxnSpPr>
        <p:spPr>
          <a:xfrm rot="10800000">
            <a:off x="447775" y="101"/>
            <a:ext cx="0" cy="886500"/>
          </a:xfrm>
          <a:prstGeom prst="straightConnector1">
            <a:avLst/>
          </a:prstGeom>
          <a:noFill/>
          <a:ln w="9525" cap="flat" cmpd="sng">
            <a:solidFill>
              <a:schemeClr val="accent1"/>
            </a:solidFill>
            <a:prstDash val="solid"/>
            <a:round/>
            <a:headEnd type="none" w="sm" len="sm"/>
            <a:tailEnd type="none" w="sm" len="sm"/>
          </a:ln>
        </p:spPr>
      </p:cxnSp>
      <p:pic>
        <p:nvPicPr>
          <p:cNvPr id="44" name="Google Shape;44;p8"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1316972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11666" y="239763"/>
            <a:ext cx="11634135"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38" name="Google Shape;38;p7"/>
          <p:cNvSpPr txBox="1">
            <a:spLocks noGrp="1"/>
          </p:cNvSpPr>
          <p:nvPr>
            <p:ph type="body" idx="1"/>
          </p:nvPr>
        </p:nvSpPr>
        <p:spPr>
          <a:xfrm>
            <a:off x="311667" y="1172167"/>
            <a:ext cx="57108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sp>
        <p:nvSpPr>
          <p:cNvPr id="39" name="Google Shape;39;p7"/>
          <p:cNvSpPr txBox="1">
            <a:spLocks noGrp="1"/>
          </p:cNvSpPr>
          <p:nvPr>
            <p:ph type="body" idx="2"/>
          </p:nvPr>
        </p:nvSpPr>
        <p:spPr>
          <a:xfrm>
            <a:off x="6235001" y="1172167"/>
            <a:ext cx="5710800" cy="5307600"/>
          </a:xfrm>
          <a:prstGeom prst="rect">
            <a:avLst/>
          </a:prstGeom>
          <a:noFill/>
          <a:ln>
            <a:noFill/>
          </a:ln>
        </p:spPr>
        <p:txBody>
          <a:bodyPr spcFirstLastPara="1" wrap="square" lIns="91425" tIns="91425" rIns="91425" bIns="91425" anchor="t" anchorCtr="0">
            <a:noAutofit/>
          </a:bodyPr>
          <a:lstStyle>
            <a:lvl1pPr marL="457200" marR="0" lvl="0" indent="-342900"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36550"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371600" marR="0" lvl="2" indent="-330200"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1828800" marR="0" lvl="3" indent="-323850"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2286000" marR="0" lvl="4" indent="-317500"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2743200" marR="0" lvl="5"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3200400" marR="0" lvl="6"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3657600" marR="0" lvl="7"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4114800" marR="0" lvl="8" indent="-317500"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40" name="Google Shape;40;p7"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mall Typo">
  <p:cSld name="Small Typo">
    <p:spTree>
      <p:nvGrpSpPr>
        <p:cNvPr id="1" name="Shape 45"/>
        <p:cNvGrpSpPr/>
        <p:nvPr/>
      </p:nvGrpSpPr>
      <p:grpSpPr>
        <a:xfrm>
          <a:off x="0" y="0"/>
          <a:ext cx="0" cy="0"/>
          <a:chOff x="0" y="0"/>
          <a:chExt cx="0" cy="0"/>
        </a:xfrm>
      </p:grpSpPr>
      <p:sp>
        <p:nvSpPr>
          <p:cNvPr id="46" name="Google Shape;46;p9" descr="Spalte links" title="Spalte links"/>
          <p:cNvSpPr txBox="1">
            <a:spLocks noGrp="1"/>
          </p:cNvSpPr>
          <p:nvPr>
            <p:ph type="body" idx="1"/>
          </p:nvPr>
        </p:nvSpPr>
        <p:spPr>
          <a:xfrm>
            <a:off x="507998" y="1272881"/>
            <a:ext cx="11188639" cy="5096171"/>
          </a:xfrm>
          <a:prstGeom prst="rect">
            <a:avLst/>
          </a:prstGeom>
          <a:noFill/>
          <a:ln>
            <a:noFill/>
          </a:ln>
        </p:spPr>
        <p:txBody>
          <a:bodyPr spcFirstLastPara="1" wrap="square" lIns="91425" tIns="91425" rIns="0" bIns="91425" anchor="t" anchorCtr="0">
            <a:noAutofit/>
          </a:bodyPr>
          <a:lstStyle>
            <a:lvl1pPr marL="457200" lvl="0" indent="-336550" algn="l">
              <a:lnSpc>
                <a:spcPct val="137142"/>
              </a:lnSpc>
              <a:spcBef>
                <a:spcPts val="1067"/>
              </a:spcBef>
              <a:spcAft>
                <a:spcPts val="0"/>
              </a:spcAft>
              <a:buSzPts val="1700"/>
              <a:buChar char="●"/>
              <a:defRPr sz="1400" b="0" cap="none">
                <a:solidFill>
                  <a:schemeClr val="dk1"/>
                </a:solidFill>
                <a:latin typeface="Open Sans SemiBold"/>
                <a:ea typeface="Open Sans SemiBold"/>
                <a:cs typeface="Open Sans SemiBold"/>
                <a:sym typeface="Open Sans SemiBold"/>
              </a:defRPr>
            </a:lvl1pPr>
            <a:lvl2pPr marL="914400" lvl="1" indent="-323850" algn="l">
              <a:lnSpc>
                <a:spcPct val="100000"/>
              </a:lnSpc>
              <a:spcBef>
                <a:spcPts val="533"/>
              </a:spcBef>
              <a:spcAft>
                <a:spcPts val="0"/>
              </a:spcAft>
              <a:buSzPts val="1500"/>
              <a:buChar char="○"/>
              <a:defRPr sz="1400">
                <a:solidFill>
                  <a:schemeClr val="dk1"/>
                </a:solidFill>
                <a:latin typeface="Arial"/>
                <a:ea typeface="Arial"/>
                <a:cs typeface="Arial"/>
                <a:sym typeface="Arial"/>
              </a:defRPr>
            </a:lvl2pPr>
            <a:lvl3pPr marL="1371600" lvl="2" indent="-317500" algn="l">
              <a:lnSpc>
                <a:spcPct val="100000"/>
              </a:lnSpc>
              <a:spcBef>
                <a:spcPts val="533"/>
              </a:spcBef>
              <a:spcAft>
                <a:spcPts val="0"/>
              </a:spcAft>
              <a:buSzPts val="1400"/>
              <a:buChar char="■"/>
              <a:defRPr sz="1200">
                <a:solidFill>
                  <a:schemeClr val="dk1"/>
                </a:solidFill>
              </a:defRPr>
            </a:lvl3pPr>
            <a:lvl4pPr marL="1828800" lvl="3" indent="-304800" algn="l">
              <a:lnSpc>
                <a:spcPct val="100000"/>
              </a:lnSpc>
              <a:spcBef>
                <a:spcPts val="533"/>
              </a:spcBef>
              <a:spcAft>
                <a:spcPts val="0"/>
              </a:spcAft>
              <a:buSzPts val="1200"/>
              <a:buChar char="●"/>
              <a:defRPr sz="1200">
                <a:solidFill>
                  <a:schemeClr val="dk1"/>
                </a:solidFill>
              </a:defRPr>
            </a:lvl4pPr>
            <a:lvl5pPr marL="2286000" lvl="4" indent="-317500" algn="l">
              <a:lnSpc>
                <a:spcPct val="100000"/>
              </a:lnSpc>
              <a:spcBef>
                <a:spcPts val="533"/>
              </a:spcBef>
              <a:spcAft>
                <a:spcPts val="0"/>
              </a:spcAft>
              <a:buSzPts val="1400"/>
              <a:buChar char="○"/>
              <a:defRPr sz="1200">
                <a:solidFill>
                  <a:schemeClr val="dk1"/>
                </a:solidFill>
              </a:defRPr>
            </a:lvl5pPr>
            <a:lvl6pPr marL="2743200" lvl="5" indent="-317500" algn="l">
              <a:lnSpc>
                <a:spcPct val="90000"/>
              </a:lnSpc>
              <a:spcBef>
                <a:spcPts val="533"/>
              </a:spcBef>
              <a:spcAft>
                <a:spcPts val="0"/>
              </a:spcAft>
              <a:buSzPts val="1400"/>
              <a:buChar char="■"/>
              <a:defRPr sz="1200">
                <a:solidFill>
                  <a:schemeClr val="dk1"/>
                </a:solidFill>
              </a:defRPr>
            </a:lvl6pPr>
            <a:lvl7pPr marL="3200400" lvl="6" indent="-317500" algn="l">
              <a:lnSpc>
                <a:spcPct val="90000"/>
              </a:lnSpc>
              <a:spcBef>
                <a:spcPts val="533"/>
              </a:spcBef>
              <a:spcAft>
                <a:spcPts val="0"/>
              </a:spcAft>
              <a:buSzPts val="1400"/>
              <a:buChar char="●"/>
              <a:defRPr sz="1100">
                <a:solidFill>
                  <a:schemeClr val="dk1"/>
                </a:solidFill>
              </a:defRPr>
            </a:lvl7pPr>
            <a:lvl8pPr marL="3657600" lvl="7" indent="-317500" algn="l">
              <a:lnSpc>
                <a:spcPct val="90000"/>
              </a:lnSpc>
              <a:spcBef>
                <a:spcPts val="533"/>
              </a:spcBef>
              <a:spcAft>
                <a:spcPts val="0"/>
              </a:spcAft>
              <a:buSzPts val="1400"/>
              <a:buChar char="○"/>
              <a:defRPr sz="1051">
                <a:solidFill>
                  <a:schemeClr val="dk1"/>
                </a:solidFill>
              </a:defRPr>
            </a:lvl8pPr>
            <a:lvl9pPr marL="4114800" lvl="8" indent="-317500" algn="l">
              <a:lnSpc>
                <a:spcPct val="90000"/>
              </a:lnSpc>
              <a:spcBef>
                <a:spcPts val="533"/>
              </a:spcBef>
              <a:spcAft>
                <a:spcPts val="0"/>
              </a:spcAft>
              <a:buSzPts val="1400"/>
              <a:buChar char="■"/>
              <a:defRPr sz="600">
                <a:solidFill>
                  <a:schemeClr val="dk1"/>
                </a:solidFill>
              </a:defRPr>
            </a:lvl9pPr>
          </a:lstStyle>
          <a:p>
            <a:endParaRPr/>
          </a:p>
        </p:txBody>
      </p:sp>
      <p:sp>
        <p:nvSpPr>
          <p:cNvPr id="47" name="Google Shape;47;p9"/>
          <p:cNvSpPr txBox="1">
            <a:spLocks noGrp="1"/>
          </p:cNvSpPr>
          <p:nvPr>
            <p:ph type="title"/>
          </p:nvPr>
        </p:nvSpPr>
        <p:spPr>
          <a:xfrm>
            <a:off x="508003" y="515819"/>
            <a:ext cx="10674352" cy="514232"/>
          </a:xfrm>
          <a:prstGeom prst="rect">
            <a:avLst/>
          </a:prstGeom>
          <a:noFill/>
          <a:ln>
            <a:noFill/>
          </a:ln>
        </p:spPr>
        <p:txBody>
          <a:bodyPr spcFirstLastPara="1" wrap="square" lIns="68575" tIns="36000" rIns="68575" bIns="68575" anchor="ctr" anchorCtr="0">
            <a:noAutofit/>
          </a:bodyPr>
          <a:lstStyle>
            <a:lvl1pPr lvl="0" algn="l">
              <a:lnSpc>
                <a:spcPct val="90000"/>
              </a:lnSpc>
              <a:spcBef>
                <a:spcPts val="0"/>
              </a:spcBef>
              <a:spcAft>
                <a:spcPts val="0"/>
              </a:spcAft>
              <a:buSzPts val="2200"/>
              <a:buNone/>
              <a:defRPr sz="2999">
                <a:latin typeface="Open Sans ExtraBold"/>
                <a:ea typeface="Open Sans ExtraBold"/>
                <a:cs typeface="Open Sans ExtraBold"/>
                <a:sym typeface="Open Sans ExtraBold"/>
              </a:defRPr>
            </a:lvl1pPr>
            <a:lvl2pPr lvl="1" algn="l">
              <a:lnSpc>
                <a:spcPct val="100000"/>
              </a:lnSpc>
              <a:spcBef>
                <a:spcPts val="0"/>
              </a:spcBef>
              <a:spcAft>
                <a:spcPts val="0"/>
              </a:spcAft>
              <a:buSzPts val="2200"/>
              <a:buNone/>
              <a:defRPr/>
            </a:lvl2pPr>
            <a:lvl3pPr lvl="2" algn="l">
              <a:lnSpc>
                <a:spcPct val="100000"/>
              </a:lnSpc>
              <a:spcBef>
                <a:spcPts val="0"/>
              </a:spcBef>
              <a:spcAft>
                <a:spcPts val="0"/>
              </a:spcAft>
              <a:buSzPts val="2200"/>
              <a:buNone/>
              <a:defRPr/>
            </a:lvl3pPr>
            <a:lvl4pPr lvl="3" algn="l">
              <a:lnSpc>
                <a:spcPct val="100000"/>
              </a:lnSpc>
              <a:spcBef>
                <a:spcPts val="0"/>
              </a:spcBef>
              <a:spcAft>
                <a:spcPts val="0"/>
              </a:spcAft>
              <a:buSzPts val="2200"/>
              <a:buNone/>
              <a:defRPr/>
            </a:lvl4pPr>
            <a:lvl5pPr lvl="4" algn="l">
              <a:lnSpc>
                <a:spcPct val="100000"/>
              </a:lnSpc>
              <a:spcBef>
                <a:spcPts val="0"/>
              </a:spcBef>
              <a:spcAft>
                <a:spcPts val="0"/>
              </a:spcAft>
              <a:buSzPts val="2200"/>
              <a:buNone/>
              <a:defRPr/>
            </a:lvl5pPr>
            <a:lvl6pPr lvl="5" algn="l">
              <a:lnSpc>
                <a:spcPct val="100000"/>
              </a:lnSpc>
              <a:spcBef>
                <a:spcPts val="0"/>
              </a:spcBef>
              <a:spcAft>
                <a:spcPts val="0"/>
              </a:spcAft>
              <a:buSzPts val="2200"/>
              <a:buNone/>
              <a:defRPr/>
            </a:lvl6pPr>
            <a:lvl7pPr lvl="6" algn="l">
              <a:lnSpc>
                <a:spcPct val="100000"/>
              </a:lnSpc>
              <a:spcBef>
                <a:spcPts val="0"/>
              </a:spcBef>
              <a:spcAft>
                <a:spcPts val="0"/>
              </a:spcAft>
              <a:buSzPts val="2200"/>
              <a:buNone/>
              <a:defRPr/>
            </a:lvl7pPr>
            <a:lvl8pPr lvl="7" algn="l">
              <a:lnSpc>
                <a:spcPct val="100000"/>
              </a:lnSpc>
              <a:spcBef>
                <a:spcPts val="0"/>
              </a:spcBef>
              <a:spcAft>
                <a:spcPts val="0"/>
              </a:spcAft>
              <a:buSzPts val="2200"/>
              <a:buNone/>
              <a:defRPr/>
            </a:lvl8pPr>
            <a:lvl9pPr lvl="8" algn="l">
              <a:lnSpc>
                <a:spcPct val="100000"/>
              </a:lnSpc>
              <a:spcBef>
                <a:spcPts val="0"/>
              </a:spcBef>
              <a:spcAft>
                <a:spcPts val="0"/>
              </a:spcAft>
              <a:buSzPts val="2200"/>
              <a:buNone/>
              <a:defRPr/>
            </a:lvl9pPr>
          </a:lstStyle>
          <a:p>
            <a:endParaRPr/>
          </a:p>
        </p:txBody>
      </p:sp>
      <p:pic>
        <p:nvPicPr>
          <p:cNvPr id="48" name="Google Shape;48;p9"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5088273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ext Full Width">
  <p:cSld name="1_Text Full Width">
    <p:spTree>
      <p:nvGrpSpPr>
        <p:cNvPr id="1" name="Shape 273"/>
        <p:cNvGrpSpPr/>
        <p:nvPr/>
      </p:nvGrpSpPr>
      <p:grpSpPr>
        <a:xfrm>
          <a:off x="0" y="0"/>
          <a:ext cx="0" cy="0"/>
          <a:chOff x="0" y="0"/>
          <a:chExt cx="0" cy="0"/>
        </a:xfrm>
      </p:grpSpPr>
      <p:sp>
        <p:nvSpPr>
          <p:cNvPr id="274" name="Google Shape;274;p49"/>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pic>
        <p:nvPicPr>
          <p:cNvPr id="275" name="Google Shape;275;p49"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2494681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41"/>
        <p:cNvGrpSpPr/>
        <p:nvPr/>
      </p:nvGrpSpPr>
      <p:grpSpPr>
        <a:xfrm>
          <a:off x="0" y="0"/>
          <a:ext cx="0" cy="0"/>
          <a:chOff x="0" y="0"/>
          <a:chExt cx="0" cy="0"/>
        </a:xfrm>
      </p:grpSpPr>
      <p:sp>
        <p:nvSpPr>
          <p:cNvPr id="42" name="Google Shape;42;p8"/>
          <p:cNvSpPr txBox="1">
            <a:spLocks noGrp="1"/>
          </p:cNvSpPr>
          <p:nvPr>
            <p:ph type="subTitle" idx="1"/>
          </p:nvPr>
        </p:nvSpPr>
        <p:spPr>
          <a:xfrm>
            <a:off x="447775" y="55442"/>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000"/>
              <a:buFont typeface="Red Hat Text Medium"/>
              <a:buNone/>
              <a:defRPr sz="100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43" name="Google Shape;43;p8"/>
          <p:cNvCxnSpPr/>
          <p:nvPr/>
        </p:nvCxnSpPr>
        <p:spPr>
          <a:xfrm rot="10800000">
            <a:off x="447775" y="101"/>
            <a:ext cx="0" cy="886500"/>
          </a:xfrm>
          <a:prstGeom prst="straightConnector1">
            <a:avLst/>
          </a:prstGeom>
          <a:noFill/>
          <a:ln w="9525" cap="flat" cmpd="sng">
            <a:solidFill>
              <a:schemeClr val="accent1"/>
            </a:solidFill>
            <a:prstDash val="solid"/>
            <a:round/>
            <a:headEnd type="none" w="sm" len="sm"/>
            <a:tailEnd type="none" w="sm" len="sm"/>
          </a:ln>
        </p:spPr>
      </p:cxnSp>
      <p:pic>
        <p:nvPicPr>
          <p:cNvPr id="44" name="Google Shape;44;p8"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mall Typo">
  <p:cSld name="Small Typo">
    <p:spTree>
      <p:nvGrpSpPr>
        <p:cNvPr id="1" name="Shape 45"/>
        <p:cNvGrpSpPr/>
        <p:nvPr/>
      </p:nvGrpSpPr>
      <p:grpSpPr>
        <a:xfrm>
          <a:off x="0" y="0"/>
          <a:ext cx="0" cy="0"/>
          <a:chOff x="0" y="0"/>
          <a:chExt cx="0" cy="0"/>
        </a:xfrm>
      </p:grpSpPr>
      <p:sp>
        <p:nvSpPr>
          <p:cNvPr id="46" name="Google Shape;46;p9" descr="Spalte links" title="Spalte links"/>
          <p:cNvSpPr txBox="1">
            <a:spLocks noGrp="1"/>
          </p:cNvSpPr>
          <p:nvPr>
            <p:ph type="body" idx="1"/>
          </p:nvPr>
        </p:nvSpPr>
        <p:spPr>
          <a:xfrm>
            <a:off x="507998" y="1272881"/>
            <a:ext cx="11188639" cy="5096171"/>
          </a:xfrm>
          <a:prstGeom prst="rect">
            <a:avLst/>
          </a:prstGeom>
          <a:noFill/>
          <a:ln>
            <a:noFill/>
          </a:ln>
        </p:spPr>
        <p:txBody>
          <a:bodyPr spcFirstLastPara="1" wrap="square" lIns="91425" tIns="91425" rIns="0" bIns="91425" anchor="t" anchorCtr="0">
            <a:noAutofit/>
          </a:bodyPr>
          <a:lstStyle>
            <a:lvl1pPr marL="457200" lvl="0" indent="-336550" algn="l">
              <a:lnSpc>
                <a:spcPct val="137142"/>
              </a:lnSpc>
              <a:spcBef>
                <a:spcPts val="1067"/>
              </a:spcBef>
              <a:spcAft>
                <a:spcPts val="0"/>
              </a:spcAft>
              <a:buSzPts val="1700"/>
              <a:buChar char="●"/>
              <a:defRPr sz="1400" b="0" cap="none">
                <a:solidFill>
                  <a:schemeClr val="dk1"/>
                </a:solidFill>
                <a:latin typeface="Open Sans SemiBold"/>
                <a:ea typeface="Open Sans SemiBold"/>
                <a:cs typeface="Open Sans SemiBold"/>
                <a:sym typeface="Open Sans SemiBold"/>
              </a:defRPr>
            </a:lvl1pPr>
            <a:lvl2pPr marL="914400" lvl="1" indent="-323850" algn="l">
              <a:lnSpc>
                <a:spcPct val="100000"/>
              </a:lnSpc>
              <a:spcBef>
                <a:spcPts val="533"/>
              </a:spcBef>
              <a:spcAft>
                <a:spcPts val="0"/>
              </a:spcAft>
              <a:buSzPts val="1500"/>
              <a:buChar char="○"/>
              <a:defRPr sz="1400">
                <a:solidFill>
                  <a:schemeClr val="dk1"/>
                </a:solidFill>
                <a:latin typeface="Arial"/>
                <a:ea typeface="Arial"/>
                <a:cs typeface="Arial"/>
                <a:sym typeface="Arial"/>
              </a:defRPr>
            </a:lvl2pPr>
            <a:lvl3pPr marL="1371600" lvl="2" indent="-317500" algn="l">
              <a:lnSpc>
                <a:spcPct val="100000"/>
              </a:lnSpc>
              <a:spcBef>
                <a:spcPts val="533"/>
              </a:spcBef>
              <a:spcAft>
                <a:spcPts val="0"/>
              </a:spcAft>
              <a:buSzPts val="1400"/>
              <a:buChar char="■"/>
              <a:defRPr sz="1200">
                <a:solidFill>
                  <a:schemeClr val="dk1"/>
                </a:solidFill>
              </a:defRPr>
            </a:lvl3pPr>
            <a:lvl4pPr marL="1828800" lvl="3" indent="-304800" algn="l">
              <a:lnSpc>
                <a:spcPct val="100000"/>
              </a:lnSpc>
              <a:spcBef>
                <a:spcPts val="533"/>
              </a:spcBef>
              <a:spcAft>
                <a:spcPts val="0"/>
              </a:spcAft>
              <a:buSzPts val="1200"/>
              <a:buChar char="●"/>
              <a:defRPr sz="1200">
                <a:solidFill>
                  <a:schemeClr val="dk1"/>
                </a:solidFill>
              </a:defRPr>
            </a:lvl4pPr>
            <a:lvl5pPr marL="2286000" lvl="4" indent="-317500" algn="l">
              <a:lnSpc>
                <a:spcPct val="100000"/>
              </a:lnSpc>
              <a:spcBef>
                <a:spcPts val="533"/>
              </a:spcBef>
              <a:spcAft>
                <a:spcPts val="0"/>
              </a:spcAft>
              <a:buSzPts val="1400"/>
              <a:buChar char="○"/>
              <a:defRPr sz="1200">
                <a:solidFill>
                  <a:schemeClr val="dk1"/>
                </a:solidFill>
              </a:defRPr>
            </a:lvl5pPr>
            <a:lvl6pPr marL="2743200" lvl="5" indent="-317500" algn="l">
              <a:lnSpc>
                <a:spcPct val="90000"/>
              </a:lnSpc>
              <a:spcBef>
                <a:spcPts val="533"/>
              </a:spcBef>
              <a:spcAft>
                <a:spcPts val="0"/>
              </a:spcAft>
              <a:buSzPts val="1400"/>
              <a:buChar char="■"/>
              <a:defRPr sz="1200">
                <a:solidFill>
                  <a:schemeClr val="dk1"/>
                </a:solidFill>
              </a:defRPr>
            </a:lvl6pPr>
            <a:lvl7pPr marL="3200400" lvl="6" indent="-317500" algn="l">
              <a:lnSpc>
                <a:spcPct val="90000"/>
              </a:lnSpc>
              <a:spcBef>
                <a:spcPts val="533"/>
              </a:spcBef>
              <a:spcAft>
                <a:spcPts val="0"/>
              </a:spcAft>
              <a:buSzPts val="1400"/>
              <a:buChar char="●"/>
              <a:defRPr sz="1100">
                <a:solidFill>
                  <a:schemeClr val="dk1"/>
                </a:solidFill>
              </a:defRPr>
            </a:lvl7pPr>
            <a:lvl8pPr marL="3657600" lvl="7" indent="-317500" algn="l">
              <a:lnSpc>
                <a:spcPct val="90000"/>
              </a:lnSpc>
              <a:spcBef>
                <a:spcPts val="533"/>
              </a:spcBef>
              <a:spcAft>
                <a:spcPts val="0"/>
              </a:spcAft>
              <a:buSzPts val="1400"/>
              <a:buChar char="○"/>
              <a:defRPr sz="1051">
                <a:solidFill>
                  <a:schemeClr val="dk1"/>
                </a:solidFill>
              </a:defRPr>
            </a:lvl8pPr>
            <a:lvl9pPr marL="4114800" lvl="8" indent="-317500" algn="l">
              <a:lnSpc>
                <a:spcPct val="90000"/>
              </a:lnSpc>
              <a:spcBef>
                <a:spcPts val="533"/>
              </a:spcBef>
              <a:spcAft>
                <a:spcPts val="0"/>
              </a:spcAft>
              <a:buSzPts val="1400"/>
              <a:buChar char="■"/>
              <a:defRPr sz="600">
                <a:solidFill>
                  <a:schemeClr val="dk1"/>
                </a:solidFill>
              </a:defRPr>
            </a:lvl9pPr>
          </a:lstStyle>
          <a:p>
            <a:endParaRPr/>
          </a:p>
        </p:txBody>
      </p:sp>
      <p:sp>
        <p:nvSpPr>
          <p:cNvPr id="47" name="Google Shape;47;p9"/>
          <p:cNvSpPr txBox="1">
            <a:spLocks noGrp="1"/>
          </p:cNvSpPr>
          <p:nvPr>
            <p:ph type="title"/>
          </p:nvPr>
        </p:nvSpPr>
        <p:spPr>
          <a:xfrm>
            <a:off x="508003" y="515819"/>
            <a:ext cx="10674352" cy="514232"/>
          </a:xfrm>
          <a:prstGeom prst="rect">
            <a:avLst/>
          </a:prstGeom>
          <a:noFill/>
          <a:ln>
            <a:noFill/>
          </a:ln>
        </p:spPr>
        <p:txBody>
          <a:bodyPr spcFirstLastPara="1" wrap="square" lIns="68575" tIns="36000" rIns="68575" bIns="68575" anchor="ctr" anchorCtr="0">
            <a:noAutofit/>
          </a:bodyPr>
          <a:lstStyle>
            <a:lvl1pPr lvl="0" algn="l">
              <a:lnSpc>
                <a:spcPct val="90000"/>
              </a:lnSpc>
              <a:spcBef>
                <a:spcPts val="0"/>
              </a:spcBef>
              <a:spcAft>
                <a:spcPts val="0"/>
              </a:spcAft>
              <a:buSzPts val="2200"/>
              <a:buNone/>
              <a:defRPr sz="2999">
                <a:latin typeface="Open Sans ExtraBold"/>
                <a:ea typeface="Open Sans ExtraBold"/>
                <a:cs typeface="Open Sans ExtraBold"/>
                <a:sym typeface="Open Sans ExtraBold"/>
              </a:defRPr>
            </a:lvl1pPr>
            <a:lvl2pPr lvl="1" algn="l">
              <a:lnSpc>
                <a:spcPct val="100000"/>
              </a:lnSpc>
              <a:spcBef>
                <a:spcPts val="0"/>
              </a:spcBef>
              <a:spcAft>
                <a:spcPts val="0"/>
              </a:spcAft>
              <a:buSzPts val="2200"/>
              <a:buNone/>
              <a:defRPr/>
            </a:lvl2pPr>
            <a:lvl3pPr lvl="2" algn="l">
              <a:lnSpc>
                <a:spcPct val="100000"/>
              </a:lnSpc>
              <a:spcBef>
                <a:spcPts val="0"/>
              </a:spcBef>
              <a:spcAft>
                <a:spcPts val="0"/>
              </a:spcAft>
              <a:buSzPts val="2200"/>
              <a:buNone/>
              <a:defRPr/>
            </a:lvl3pPr>
            <a:lvl4pPr lvl="3" algn="l">
              <a:lnSpc>
                <a:spcPct val="100000"/>
              </a:lnSpc>
              <a:spcBef>
                <a:spcPts val="0"/>
              </a:spcBef>
              <a:spcAft>
                <a:spcPts val="0"/>
              </a:spcAft>
              <a:buSzPts val="2200"/>
              <a:buNone/>
              <a:defRPr/>
            </a:lvl4pPr>
            <a:lvl5pPr lvl="4" algn="l">
              <a:lnSpc>
                <a:spcPct val="100000"/>
              </a:lnSpc>
              <a:spcBef>
                <a:spcPts val="0"/>
              </a:spcBef>
              <a:spcAft>
                <a:spcPts val="0"/>
              </a:spcAft>
              <a:buSzPts val="2200"/>
              <a:buNone/>
              <a:defRPr/>
            </a:lvl5pPr>
            <a:lvl6pPr lvl="5" algn="l">
              <a:lnSpc>
                <a:spcPct val="100000"/>
              </a:lnSpc>
              <a:spcBef>
                <a:spcPts val="0"/>
              </a:spcBef>
              <a:spcAft>
                <a:spcPts val="0"/>
              </a:spcAft>
              <a:buSzPts val="2200"/>
              <a:buNone/>
              <a:defRPr/>
            </a:lvl6pPr>
            <a:lvl7pPr lvl="6" algn="l">
              <a:lnSpc>
                <a:spcPct val="100000"/>
              </a:lnSpc>
              <a:spcBef>
                <a:spcPts val="0"/>
              </a:spcBef>
              <a:spcAft>
                <a:spcPts val="0"/>
              </a:spcAft>
              <a:buSzPts val="2200"/>
              <a:buNone/>
              <a:defRPr/>
            </a:lvl7pPr>
            <a:lvl8pPr lvl="7" algn="l">
              <a:lnSpc>
                <a:spcPct val="100000"/>
              </a:lnSpc>
              <a:spcBef>
                <a:spcPts val="0"/>
              </a:spcBef>
              <a:spcAft>
                <a:spcPts val="0"/>
              </a:spcAft>
              <a:buSzPts val="2200"/>
              <a:buNone/>
              <a:defRPr/>
            </a:lvl8pPr>
            <a:lvl9pPr lvl="8" algn="l">
              <a:lnSpc>
                <a:spcPct val="100000"/>
              </a:lnSpc>
              <a:spcBef>
                <a:spcPts val="0"/>
              </a:spcBef>
              <a:spcAft>
                <a:spcPts val="0"/>
              </a:spcAft>
              <a:buSzPts val="2200"/>
              <a:buNone/>
              <a:defRPr/>
            </a:lvl9pPr>
          </a:lstStyle>
          <a:p>
            <a:endParaRPr/>
          </a:p>
        </p:txBody>
      </p:sp>
      <p:pic>
        <p:nvPicPr>
          <p:cNvPr id="48" name="Google Shape;48;p9"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Full Width">
  <p:cSld name="1_Text Full Width">
    <p:spTree>
      <p:nvGrpSpPr>
        <p:cNvPr id="1" name="Shape 273"/>
        <p:cNvGrpSpPr/>
        <p:nvPr/>
      </p:nvGrpSpPr>
      <p:grpSpPr>
        <a:xfrm>
          <a:off x="0" y="0"/>
          <a:ext cx="0" cy="0"/>
          <a:chOff x="0" y="0"/>
          <a:chExt cx="0" cy="0"/>
        </a:xfrm>
      </p:grpSpPr>
      <p:sp>
        <p:nvSpPr>
          <p:cNvPr id="274" name="Google Shape;274;p49"/>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pic>
        <p:nvPicPr>
          <p:cNvPr id="275" name="Google Shape;275;p49"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82396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273"/>
        <p:cNvGrpSpPr/>
        <p:nvPr/>
      </p:nvGrpSpPr>
      <p:grpSpPr>
        <a:xfrm>
          <a:off x="0" y="0"/>
          <a:ext cx="0" cy="0"/>
          <a:chOff x="0" y="0"/>
          <a:chExt cx="0" cy="0"/>
        </a:xfrm>
      </p:grpSpPr>
      <p:sp>
        <p:nvSpPr>
          <p:cNvPr id="274" name="Google Shape;274;p49"/>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pic>
        <p:nvPicPr>
          <p:cNvPr id="275" name="Google Shape;275;p49"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oleObject" Target="../embeddings/oleObject2.bin"/><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8.sv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7.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oleObject" Target="../embeddings/oleObject3.bin"/><Relationship Id="rId4" Type="http://schemas.openxmlformats.org/officeDocument/2006/relationships/slideLayout" Target="../slideLayouts/slideLayout22.xml"/><Relationship Id="rId9" Type="http://schemas.openxmlformats.org/officeDocument/2006/relationships/tags" Target="../tags/tag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14.emf"/><Relationship Id="rId5" Type="http://schemas.openxmlformats.org/officeDocument/2006/relationships/slideLayout" Target="../slideLayouts/slideLayout30.xml"/><Relationship Id="rId10" Type="http://schemas.openxmlformats.org/officeDocument/2006/relationships/oleObject" Target="../embeddings/oleObject4.bin"/><Relationship Id="rId4" Type="http://schemas.openxmlformats.org/officeDocument/2006/relationships/slideLayout" Target="../slideLayouts/slideLayout29.xml"/><Relationship Id="rId9" Type="http://schemas.openxmlformats.org/officeDocument/2006/relationships/tags" Target="../tags/tag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ags" Target="../tags/tag6.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4.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oleObject" Target="../embeddings/oleObject5.bin"/></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image" Target="../media/image14.emf"/><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oleObject" Target="../embeddings/oleObject6.bin"/><Relationship Id="rId5" Type="http://schemas.openxmlformats.org/officeDocument/2006/relationships/slideLayout" Target="../slideLayouts/slideLayout48.xml"/><Relationship Id="rId10" Type="http://schemas.openxmlformats.org/officeDocument/2006/relationships/tags" Target="../tags/tag7.xml"/><Relationship Id="rId4" Type="http://schemas.openxmlformats.org/officeDocument/2006/relationships/slideLayout" Target="../slideLayouts/slideLayout47.xml"/><Relationship Id="rId9"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28DAF68-C836-483F-9317-E5C667E099A8}"/>
              </a:ext>
            </a:extLst>
          </p:cNvPr>
          <p:cNvGraphicFramePr>
            <a:graphicFrameLocks noChangeAspect="1"/>
          </p:cNvGraphicFramePr>
          <p:nvPr userDrawn="1">
            <p:custDataLst>
              <p:tags r:id="rId10"/>
            </p:custDataLst>
            <p:extLst>
              <p:ext uri="{D42A27DB-BD31-4B8C-83A1-F6EECF244321}">
                <p14:modId xmlns:p14="http://schemas.microsoft.com/office/powerpoint/2010/main" val="39323795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53" imgH="318" progId="TCLayout.ActiveDocument.1">
                  <p:embed/>
                </p:oleObj>
              </mc:Choice>
              <mc:Fallback>
                <p:oleObj name="think-cell Slide" r:id="rId11" imgW="353" imgH="318" progId="TCLayout.ActiveDocument.1">
                  <p:embed/>
                  <p:pic>
                    <p:nvPicPr>
                      <p:cNvPr id="2" name="Object 1" hidden="1">
                        <a:extLst>
                          <a:ext uri="{FF2B5EF4-FFF2-40B4-BE49-F238E27FC236}">
                            <a16:creationId xmlns:a16="http://schemas.microsoft.com/office/drawing/2014/main" id="{128DAF68-C836-483F-9317-E5C667E099A8}"/>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
          <p:cNvSpPr txBox="1">
            <a:spLocks noGrp="1"/>
          </p:cNvSpPr>
          <p:nvPr>
            <p:ph type="title"/>
          </p:nvPr>
        </p:nvSpPr>
        <p:spPr>
          <a:xfrm>
            <a:off x="624827" y="365125"/>
            <a:ext cx="10728973" cy="13256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434343"/>
              </a:buClr>
              <a:buSzPts val="2200"/>
              <a:buFont typeface="Arial"/>
              <a:buNone/>
              <a:defRPr sz="22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9pPr>
          </a:lstStyle>
          <a:p>
            <a:endParaRPr/>
          </a:p>
        </p:txBody>
      </p:sp>
      <p:sp>
        <p:nvSpPr>
          <p:cNvPr id="11" name="Google Shape;11;p1"/>
          <p:cNvSpPr txBox="1">
            <a:spLocks noGrp="1"/>
          </p:cNvSpPr>
          <p:nvPr>
            <p:ph type="body" idx="1"/>
          </p:nvPr>
        </p:nvSpPr>
        <p:spPr>
          <a:xfrm>
            <a:off x="624827" y="1639900"/>
            <a:ext cx="10728800" cy="4351200"/>
          </a:xfrm>
          <a:prstGeom prst="rect">
            <a:avLst/>
          </a:prstGeom>
          <a:noFill/>
          <a:ln>
            <a:noFill/>
          </a:ln>
        </p:spPr>
        <p:txBody>
          <a:bodyPr spcFirstLastPara="1" wrap="square" lIns="91425" tIns="91425" rIns="91425" bIns="91425" anchor="t" anchorCtr="0">
            <a:noAutofit/>
          </a:bodyPr>
          <a:lstStyle>
            <a:lvl1pPr marL="457200" marR="0" lvl="0" indent="-336550" algn="l" rtl="0">
              <a:lnSpc>
                <a:spcPct val="100000"/>
              </a:lnSpc>
              <a:spcBef>
                <a:spcPts val="800"/>
              </a:spcBef>
              <a:spcAft>
                <a:spcPts val="0"/>
              </a:spcAft>
              <a:buClr>
                <a:srgbClr val="434343"/>
              </a:buClr>
              <a:buSzPts val="1700"/>
              <a:buFont typeface="Arial"/>
              <a:buChar char="●"/>
              <a:defRPr sz="1700" b="0" i="0" u="none" strike="noStrike" cap="none">
                <a:solidFill>
                  <a:srgbClr val="434343"/>
                </a:solidFill>
                <a:latin typeface="Arial"/>
                <a:ea typeface="Arial"/>
                <a:cs typeface="Arial"/>
                <a:sym typeface="Arial"/>
              </a:defRPr>
            </a:lvl1pPr>
            <a:lvl2pPr marL="914400" marR="0" lvl="1" indent="-323850" algn="l" rtl="0">
              <a:lnSpc>
                <a:spcPct val="100000"/>
              </a:lnSpc>
              <a:spcBef>
                <a:spcPts val="400"/>
              </a:spcBef>
              <a:spcAft>
                <a:spcPts val="0"/>
              </a:spcAft>
              <a:buClr>
                <a:srgbClr val="434343"/>
              </a:buClr>
              <a:buSzPts val="1500"/>
              <a:buFont typeface="Arial"/>
              <a:buChar char="○"/>
              <a:defRPr sz="1500" b="0" i="0" u="none" strike="noStrike" cap="none">
                <a:solidFill>
                  <a:srgbClr val="434343"/>
                </a:solidFill>
                <a:latin typeface="Arial"/>
                <a:ea typeface="Arial"/>
                <a:cs typeface="Arial"/>
                <a:sym typeface="Arial"/>
              </a:defRPr>
            </a:lvl2pPr>
            <a:lvl3pPr marL="1371600" marR="0" lvl="2"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3pPr>
            <a:lvl4pPr marL="1828800" marR="0" lvl="3" indent="-304800" algn="l" rtl="0">
              <a:lnSpc>
                <a:spcPct val="100000"/>
              </a:lnSpc>
              <a:spcBef>
                <a:spcPts val="400"/>
              </a:spcBef>
              <a:spcAft>
                <a:spcPts val="0"/>
              </a:spcAft>
              <a:buClr>
                <a:srgbClr val="434343"/>
              </a:buClr>
              <a:buSzPts val="1200"/>
              <a:buFont typeface="Arial"/>
              <a:buChar char="●"/>
              <a:defRPr sz="1200" b="0" i="0" u="none" strike="noStrike" cap="none">
                <a:solidFill>
                  <a:srgbClr val="434343"/>
                </a:solidFill>
                <a:latin typeface="Arial"/>
                <a:ea typeface="Arial"/>
                <a:cs typeface="Arial"/>
                <a:sym typeface="Arial"/>
              </a:defRPr>
            </a:lvl4pPr>
            <a:lvl5pPr marL="2286000" marR="0" lvl="4"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5pPr>
            <a:lvl6pPr marL="2743200" marR="0" lvl="5"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6pPr>
            <a:lvl7pPr marL="3200400" marR="0" lvl="6"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7pPr>
            <a:lvl8pPr marL="3657600" marR="0" lvl="7"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8pPr>
            <a:lvl9pPr marL="4114800" marR="0" lvl="8"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9pPr>
          </a:lstStyle>
          <a:p>
            <a:endParaRPr/>
          </a:p>
        </p:txBody>
      </p:sp>
      <p:sp>
        <p:nvSpPr>
          <p:cNvPr id="3" name="MSIPCMContentMarking" descr="{&quot;HashCode&quot;:417909460,&quot;Placement&quot;:&quot;Header&quot;,&quot;Top&quot;:0.0,&quot;Left&quot;:453.295349,&quot;SlideWidth&quot;:960,&quot;SlideHeight&quot;:540}">
            <a:extLst>
              <a:ext uri="{FF2B5EF4-FFF2-40B4-BE49-F238E27FC236}">
                <a16:creationId xmlns:a16="http://schemas.microsoft.com/office/drawing/2014/main" id="{8ED65300-2320-4179-839D-291B91386022}"/>
              </a:ext>
            </a:extLst>
          </p:cNvPr>
          <p:cNvSpPr txBox="1"/>
          <p:nvPr userDrawn="1"/>
        </p:nvSpPr>
        <p:spPr>
          <a:xfrm>
            <a:off x="5756851" y="0"/>
            <a:ext cx="678298"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Internal</a:t>
            </a: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75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8D4B9B8-15C0-4D7F-95BB-C1DA1246931A}"/>
              </a:ext>
            </a:extLst>
          </p:cNvPr>
          <p:cNvGraphicFramePr>
            <a:graphicFrameLocks noChangeAspect="1"/>
          </p:cNvGraphicFramePr>
          <p:nvPr userDrawn="1">
            <p:custDataLst>
              <p:tags r:id="rId12"/>
            </p:custDataLst>
            <p:extLst>
              <p:ext uri="{D42A27DB-BD31-4B8C-83A1-F6EECF244321}">
                <p14:modId xmlns:p14="http://schemas.microsoft.com/office/powerpoint/2010/main" val="11391685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353" imgH="318" progId="TCLayout.ActiveDocument.1">
                  <p:embed/>
                </p:oleObj>
              </mc:Choice>
              <mc:Fallback>
                <p:oleObj name="think-cell Slide" r:id="rId13" imgW="353" imgH="318" progId="TCLayout.ActiveDocument.1">
                  <p:embed/>
                  <p:pic>
                    <p:nvPicPr>
                      <p:cNvPr id="2" name="Object 1" hidden="1">
                        <a:extLst>
                          <a:ext uri="{FF2B5EF4-FFF2-40B4-BE49-F238E27FC236}">
                            <a16:creationId xmlns:a16="http://schemas.microsoft.com/office/drawing/2014/main" id="{68D4B9B8-15C0-4D7F-95BB-C1DA1246931A}"/>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71" name="Google Shape;271;p48"/>
          <p:cNvSpPr txBox="1">
            <a:spLocks noGrp="1"/>
          </p:cNvSpPr>
          <p:nvPr>
            <p:ph type="title"/>
          </p:nvPr>
        </p:nvSpPr>
        <p:spPr>
          <a:xfrm>
            <a:off x="624827" y="365125"/>
            <a:ext cx="10728973" cy="13256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434343"/>
              </a:buClr>
              <a:buSzPts val="2900"/>
              <a:buFont typeface="Arial"/>
              <a:buNone/>
              <a:defRPr sz="29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9pPr>
          </a:lstStyle>
          <a:p>
            <a:endParaRPr/>
          </a:p>
        </p:txBody>
      </p:sp>
      <p:sp>
        <p:nvSpPr>
          <p:cNvPr id="272" name="Google Shape;272;p48"/>
          <p:cNvSpPr txBox="1">
            <a:spLocks noGrp="1"/>
          </p:cNvSpPr>
          <p:nvPr>
            <p:ph type="body" idx="1"/>
          </p:nvPr>
        </p:nvSpPr>
        <p:spPr>
          <a:xfrm>
            <a:off x="624827" y="1639900"/>
            <a:ext cx="10728800" cy="4351200"/>
          </a:xfrm>
          <a:prstGeom prst="rect">
            <a:avLst/>
          </a:prstGeom>
          <a:noFill/>
          <a:ln>
            <a:noFill/>
          </a:ln>
        </p:spPr>
        <p:txBody>
          <a:bodyPr spcFirstLastPara="1" wrap="square" lIns="121900" tIns="121900" rIns="121900" bIns="121900" anchor="t" anchorCtr="0">
            <a:noAutofit/>
          </a:bodyPr>
          <a:lstStyle>
            <a:lvl1pPr marL="457200" marR="0" lvl="0" indent="-374650" algn="l" rtl="0">
              <a:lnSpc>
                <a:spcPct val="100000"/>
              </a:lnSpc>
              <a:spcBef>
                <a:spcPts val="1100"/>
              </a:spcBef>
              <a:spcAft>
                <a:spcPts val="0"/>
              </a:spcAft>
              <a:buClr>
                <a:srgbClr val="434343"/>
              </a:buClr>
              <a:buSzPts val="2300"/>
              <a:buFont typeface="Arial"/>
              <a:buChar char="●"/>
              <a:defRPr sz="2300" b="0" i="0" u="none" strike="noStrike" cap="none">
                <a:solidFill>
                  <a:srgbClr val="434343"/>
                </a:solidFill>
                <a:latin typeface="Arial"/>
                <a:ea typeface="Arial"/>
                <a:cs typeface="Arial"/>
                <a:sym typeface="Arial"/>
              </a:defRPr>
            </a:lvl1pPr>
            <a:lvl2pPr marL="914400" marR="0" lvl="1" indent="-355600" algn="l" rtl="0">
              <a:lnSpc>
                <a:spcPct val="100000"/>
              </a:lnSpc>
              <a:spcBef>
                <a:spcPts val="500"/>
              </a:spcBef>
              <a:spcAft>
                <a:spcPts val="0"/>
              </a:spcAft>
              <a:buClr>
                <a:srgbClr val="434343"/>
              </a:buClr>
              <a:buSzPts val="2000"/>
              <a:buFont typeface="Arial"/>
              <a:buChar char="○"/>
              <a:defRPr sz="2000" b="0" i="0" u="none" strike="noStrike" cap="none">
                <a:solidFill>
                  <a:srgbClr val="434343"/>
                </a:solidFill>
                <a:latin typeface="Arial"/>
                <a:ea typeface="Arial"/>
                <a:cs typeface="Arial"/>
                <a:sym typeface="Arial"/>
              </a:defRPr>
            </a:lvl2pPr>
            <a:lvl3pPr marL="1371600" marR="0" lvl="2" indent="-349250" algn="l" rtl="0">
              <a:lnSpc>
                <a:spcPct val="10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3pPr>
            <a:lvl4pPr marL="1828800" marR="0" lvl="3" indent="-330200" algn="l" rtl="0">
              <a:lnSpc>
                <a:spcPct val="100000"/>
              </a:lnSpc>
              <a:spcBef>
                <a:spcPts val="500"/>
              </a:spcBef>
              <a:spcAft>
                <a:spcPts val="0"/>
              </a:spcAft>
              <a:buClr>
                <a:srgbClr val="434343"/>
              </a:buClr>
              <a:buSzPts val="1600"/>
              <a:buFont typeface="Arial"/>
              <a:buChar char="●"/>
              <a:defRPr sz="1600" b="0" i="0" u="none" strike="noStrike" cap="none">
                <a:solidFill>
                  <a:srgbClr val="434343"/>
                </a:solidFill>
                <a:latin typeface="Arial"/>
                <a:ea typeface="Arial"/>
                <a:cs typeface="Arial"/>
                <a:sym typeface="Arial"/>
              </a:defRPr>
            </a:lvl4pPr>
            <a:lvl5pPr marL="2286000" marR="0" lvl="4" indent="-349250" algn="l" rtl="0">
              <a:lnSpc>
                <a:spcPct val="10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5pPr>
            <a:lvl6pPr marL="2743200" marR="0" lvl="5"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6pPr>
            <a:lvl7pPr marL="3200400" marR="0" lvl="6"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7pPr>
            <a:lvl8pPr marL="3657600" marR="0" lvl="7"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8pPr>
            <a:lvl9pPr marL="4114800" marR="0" lvl="8"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9pPr>
          </a:lstStyle>
          <a:p>
            <a:endParaRPr/>
          </a:p>
        </p:txBody>
      </p:sp>
      <p:sp>
        <p:nvSpPr>
          <p:cNvPr id="3" name="MSIPCMContentMarking" descr="{&quot;HashCode&quot;:417909460,&quot;Placement&quot;:&quot;Header&quot;,&quot;Top&quot;:0.0,&quot;Left&quot;:453.295349,&quot;SlideWidth&quot;:960,&quot;SlideHeight&quot;:540}">
            <a:extLst>
              <a:ext uri="{FF2B5EF4-FFF2-40B4-BE49-F238E27FC236}">
                <a16:creationId xmlns:a16="http://schemas.microsoft.com/office/drawing/2014/main" id="{4D89B4CB-7CC3-4FEA-B32A-495B7FFDFAA7}"/>
              </a:ext>
            </a:extLst>
          </p:cNvPr>
          <p:cNvSpPr txBox="1"/>
          <p:nvPr userDrawn="1"/>
        </p:nvSpPr>
        <p:spPr>
          <a:xfrm>
            <a:off x="5756851" y="0"/>
            <a:ext cx="678298" cy="262344"/>
          </a:xfrm>
          <a:prstGeom prst="rect">
            <a:avLst/>
          </a:prstGeom>
          <a:noFill/>
        </p:spPr>
        <p:txBody>
          <a:bodyPr vert="horz" wrap="square" lIns="0" tIns="0" rIns="0" bIns="0" rtlCol="0" anchor="ctr" anchorCtr="1">
            <a:spAutoFit/>
          </a:bodyPr>
          <a:lstStyle/>
          <a:p>
            <a:pPr algn="ctr">
              <a:spcBef>
                <a:spcPts val="0"/>
              </a:spcBef>
              <a:spcAft>
                <a:spcPts val="0"/>
              </a:spcAft>
            </a:pPr>
            <a:r>
              <a:rPr lang="en-GB" sz="1000">
                <a:solidFill>
                  <a:srgbClr val="000000"/>
                </a:solidFill>
                <a:latin typeface="Calibri" panose="020F0502020204030204" pitchFamily="34" charset="0"/>
              </a:rPr>
              <a:t>Internal</a:t>
            </a: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A55BCF9-A70E-4A50-A8C2-5D51DB1610A5}"/>
              </a:ext>
            </a:extLst>
          </p:cNvPr>
          <p:cNvGraphicFramePr>
            <a:graphicFrameLocks noChangeAspect="1"/>
          </p:cNvGraphicFramePr>
          <p:nvPr userDrawn="1">
            <p:custDataLst>
              <p:tags r:id="rId9"/>
            </p:custDataLst>
            <p:extLst>
              <p:ext uri="{D42A27DB-BD31-4B8C-83A1-F6EECF244321}">
                <p14:modId xmlns:p14="http://schemas.microsoft.com/office/powerpoint/2010/main" val="1219811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53" imgH="318" progId="TCLayout.ActiveDocument.1">
                  <p:embed/>
                </p:oleObj>
              </mc:Choice>
              <mc:Fallback>
                <p:oleObj name="think-cell Slide" r:id="rId10" imgW="353" imgH="318" progId="TCLayout.ActiveDocument.1">
                  <p:embed/>
                  <p:pic>
                    <p:nvPicPr>
                      <p:cNvPr id="5" name="Object 4" hidden="1">
                        <a:extLst>
                          <a:ext uri="{FF2B5EF4-FFF2-40B4-BE49-F238E27FC236}">
                            <a16:creationId xmlns:a16="http://schemas.microsoft.com/office/drawing/2014/main" id="{0A55BCF9-A70E-4A50-A8C2-5D51DB1610A5}"/>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de-DE"/>
              <a:t>Mastertitelformat bearbeiten</a:t>
            </a:r>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Ebenen 7 bis 9 nicht verwenden</a:t>
            </a:r>
          </a:p>
        </p:txBody>
      </p:sp>
      <p:pic>
        <p:nvPicPr>
          <p:cNvPr id="7" name="Grafik 6">
            <a:extLst>
              <a:ext uri="{FF2B5EF4-FFF2-40B4-BE49-F238E27FC236}">
                <a16:creationId xmlns:a16="http://schemas.microsoft.com/office/drawing/2014/main" id="{E69A9FCF-4D55-4AF3-8D50-049F0279B78E}"/>
              </a:ext>
            </a:extLst>
          </p:cNvPr>
          <p:cNvPicPr>
            <a:picLocks noChangeAspect="1"/>
          </p:cNvPicPr>
          <p:nvPr userDrawn="1"/>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92000" y="504000"/>
            <a:ext cx="1017998" cy="252000"/>
          </a:xfrm>
          <a:prstGeom prst="rect">
            <a:avLst/>
          </a:prstGeom>
        </p:spPr>
      </p:pic>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de-DE" sz="800" b="1" kern="1200" smtClean="0">
                <a:solidFill>
                  <a:schemeClr val="bg1"/>
                </a:solidFill>
                <a:latin typeface="+mn-lt"/>
                <a:ea typeface="+mn-ea"/>
                <a:cs typeface="+mn-cs"/>
              </a:defRPr>
            </a:lvl1pPr>
          </a:lstStyle>
          <a:p>
            <a:fld id="{56C449F3-BD9D-48DC-BFF1-0F66671DA7C6}" type="slidenum">
              <a:rPr lang="de-DE" smtClean="0"/>
              <a:pPr/>
              <a:t>‹#›</a:t>
            </a:fld>
            <a:endParaRPr lang="de-DE" dirty="0"/>
          </a:p>
        </p:txBody>
      </p:sp>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de-DE" dirty="0"/>
          </a:p>
        </p:txBody>
      </p:sp>
      <p:sp>
        <p:nvSpPr>
          <p:cNvPr id="4" name="MSIPCMContentMarking" descr="{&quot;HashCode&quot;:417909460,&quot;Placement&quot;:&quot;Header&quot;,&quot;Top&quot;:0.0,&quot;Left&quot;:453.295349,&quot;SlideWidth&quot;:960,&quot;SlideHeight&quot;:540}">
            <a:extLst>
              <a:ext uri="{FF2B5EF4-FFF2-40B4-BE49-F238E27FC236}">
                <a16:creationId xmlns:a16="http://schemas.microsoft.com/office/drawing/2014/main" id="{8676CB1E-7CCD-4B53-B61E-EE366D88AB36}"/>
              </a:ext>
            </a:extLst>
          </p:cNvPr>
          <p:cNvSpPr txBox="1"/>
          <p:nvPr userDrawn="1"/>
        </p:nvSpPr>
        <p:spPr>
          <a:xfrm>
            <a:off x="5756851" y="0"/>
            <a:ext cx="678298" cy="262344"/>
          </a:xfrm>
          <a:prstGeom prst="rect">
            <a:avLst/>
          </a:prstGeom>
          <a:noFill/>
        </p:spPr>
        <p:txBody>
          <a:bodyPr vert="horz" wrap="square" lIns="0" tIns="0" rIns="0" bIns="0" rtlCol="0" anchor="ctr" anchorCtr="1">
            <a:noAutofit/>
          </a:bodyPr>
          <a:lstStyle/>
          <a:p>
            <a:pPr algn="ctr">
              <a:spcBef>
                <a:spcPts val="0"/>
              </a:spcBef>
              <a:spcAft>
                <a:spcPts val="0"/>
              </a:spcAft>
            </a:pPr>
            <a:r>
              <a:rPr lang="en-GB"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2600484559"/>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Lst>
  <p:hf hdr="0" ftr="0" dt="0"/>
  <p:txStyles>
    <p:title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de-DE"/>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6" orient="horz" pos="3884">
          <p15:clr>
            <a:srgbClr val="F26B43"/>
          </p15:clr>
        </p15:guide>
        <p15:guide id="9" pos="1368">
          <p15:clr>
            <a:srgbClr val="F26B43"/>
          </p15:clr>
        </p15:guide>
        <p15:guide id="10" pos="1504">
          <p15:clr>
            <a:srgbClr val="F26B43"/>
          </p15:clr>
        </p15:guide>
        <p15:guide id="11" pos="2570">
          <p15:clr>
            <a:srgbClr val="F26B43"/>
          </p15:clr>
        </p15:guide>
        <p15:guide id="12" pos="2706">
          <p15:clr>
            <a:srgbClr val="F26B43"/>
          </p15:clr>
        </p15:guide>
        <p15:guide id="13" pos="3772">
          <p15:clr>
            <a:srgbClr val="F26B43"/>
          </p15:clr>
        </p15:guide>
        <p15:guide id="14" pos="3908">
          <p15:clr>
            <a:srgbClr val="F26B43"/>
          </p15:clr>
        </p15:guide>
        <p15:guide id="15" pos="4974">
          <p15:clr>
            <a:srgbClr val="F26B43"/>
          </p15:clr>
        </p15:guide>
        <p15:guide id="16" pos="5110">
          <p15:clr>
            <a:srgbClr val="F26B43"/>
          </p15:clr>
        </p15:guide>
        <p15:guide id="17" pos="6176">
          <p15:clr>
            <a:srgbClr val="F26B43"/>
          </p15:clr>
        </p15:guide>
        <p15:guide id="18" pos="6312">
          <p15:clr>
            <a:srgbClr val="F26B43"/>
          </p15:clr>
        </p15:guide>
        <p15:guide id="19" orient="horz" pos="550">
          <p15:clr>
            <a:srgbClr val="F26B43"/>
          </p15:clr>
        </p15:guide>
        <p15:guide id="22" orient="horz" pos="11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5C9B8F2-CB55-4215-88BD-2A2446B241BE}"/>
              </a:ext>
            </a:extLst>
          </p:cNvPr>
          <p:cNvGraphicFramePr>
            <a:graphicFrameLocks noChangeAspect="1"/>
          </p:cNvGraphicFramePr>
          <p:nvPr userDrawn="1">
            <p:custDataLst>
              <p:tags r:id="rId9"/>
            </p:custDataLst>
            <p:extLst>
              <p:ext uri="{D42A27DB-BD31-4B8C-83A1-F6EECF244321}">
                <p14:modId xmlns:p14="http://schemas.microsoft.com/office/powerpoint/2010/main" val="3117641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251" imgH="226" progId="TCLayout.ActiveDocument.1">
                  <p:embed/>
                </p:oleObj>
              </mc:Choice>
              <mc:Fallback>
                <p:oleObj name="think-cell Slide" r:id="rId10" imgW="251" imgH="226" progId="TCLayout.ActiveDocument.1">
                  <p:embed/>
                  <p:pic>
                    <p:nvPicPr>
                      <p:cNvPr id="2" name="Object 1" hidden="1">
                        <a:extLst>
                          <a:ext uri="{FF2B5EF4-FFF2-40B4-BE49-F238E27FC236}">
                            <a16:creationId xmlns:a16="http://schemas.microsoft.com/office/drawing/2014/main" id="{45C9B8F2-CB55-4215-88BD-2A2446B241BE}"/>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0" name="Google Shape;10;p1"/>
          <p:cNvSpPr txBox="1">
            <a:spLocks noGrp="1"/>
          </p:cNvSpPr>
          <p:nvPr>
            <p:ph type="title"/>
          </p:nvPr>
        </p:nvSpPr>
        <p:spPr>
          <a:xfrm>
            <a:off x="624827" y="365125"/>
            <a:ext cx="10728973" cy="13256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434343"/>
              </a:buClr>
              <a:buSzPts val="2200"/>
              <a:buFont typeface="Arial"/>
              <a:buNone/>
              <a:defRPr sz="22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9pPr>
          </a:lstStyle>
          <a:p>
            <a:endParaRPr/>
          </a:p>
        </p:txBody>
      </p:sp>
      <p:sp>
        <p:nvSpPr>
          <p:cNvPr id="11" name="Google Shape;11;p1"/>
          <p:cNvSpPr txBox="1">
            <a:spLocks noGrp="1"/>
          </p:cNvSpPr>
          <p:nvPr>
            <p:ph type="body" idx="1"/>
          </p:nvPr>
        </p:nvSpPr>
        <p:spPr>
          <a:xfrm>
            <a:off x="624827" y="1639900"/>
            <a:ext cx="10728800" cy="4351200"/>
          </a:xfrm>
          <a:prstGeom prst="rect">
            <a:avLst/>
          </a:prstGeom>
          <a:noFill/>
          <a:ln>
            <a:noFill/>
          </a:ln>
        </p:spPr>
        <p:txBody>
          <a:bodyPr spcFirstLastPara="1" wrap="square" lIns="91425" tIns="91425" rIns="91425" bIns="91425" anchor="t" anchorCtr="0">
            <a:noAutofit/>
          </a:bodyPr>
          <a:lstStyle>
            <a:lvl1pPr marL="457200" marR="0" lvl="0" indent="-336550" algn="l" rtl="0">
              <a:lnSpc>
                <a:spcPct val="100000"/>
              </a:lnSpc>
              <a:spcBef>
                <a:spcPts val="800"/>
              </a:spcBef>
              <a:spcAft>
                <a:spcPts val="0"/>
              </a:spcAft>
              <a:buClr>
                <a:srgbClr val="434343"/>
              </a:buClr>
              <a:buSzPts val="1700"/>
              <a:buFont typeface="Arial"/>
              <a:buChar char="●"/>
              <a:defRPr sz="1700" b="0" i="0" u="none" strike="noStrike" cap="none">
                <a:solidFill>
                  <a:srgbClr val="434343"/>
                </a:solidFill>
                <a:latin typeface="Arial"/>
                <a:ea typeface="Arial"/>
                <a:cs typeface="Arial"/>
                <a:sym typeface="Arial"/>
              </a:defRPr>
            </a:lvl1pPr>
            <a:lvl2pPr marL="914400" marR="0" lvl="1" indent="-323850" algn="l" rtl="0">
              <a:lnSpc>
                <a:spcPct val="100000"/>
              </a:lnSpc>
              <a:spcBef>
                <a:spcPts val="400"/>
              </a:spcBef>
              <a:spcAft>
                <a:spcPts val="0"/>
              </a:spcAft>
              <a:buClr>
                <a:srgbClr val="434343"/>
              </a:buClr>
              <a:buSzPts val="1500"/>
              <a:buFont typeface="Arial"/>
              <a:buChar char="○"/>
              <a:defRPr sz="1500" b="0" i="0" u="none" strike="noStrike" cap="none">
                <a:solidFill>
                  <a:srgbClr val="434343"/>
                </a:solidFill>
                <a:latin typeface="Arial"/>
                <a:ea typeface="Arial"/>
                <a:cs typeface="Arial"/>
                <a:sym typeface="Arial"/>
              </a:defRPr>
            </a:lvl2pPr>
            <a:lvl3pPr marL="1371600" marR="0" lvl="2"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3pPr>
            <a:lvl4pPr marL="1828800" marR="0" lvl="3" indent="-304800" algn="l" rtl="0">
              <a:lnSpc>
                <a:spcPct val="100000"/>
              </a:lnSpc>
              <a:spcBef>
                <a:spcPts val="400"/>
              </a:spcBef>
              <a:spcAft>
                <a:spcPts val="0"/>
              </a:spcAft>
              <a:buClr>
                <a:srgbClr val="434343"/>
              </a:buClr>
              <a:buSzPts val="1200"/>
              <a:buFont typeface="Arial"/>
              <a:buChar char="●"/>
              <a:defRPr sz="1200" b="0" i="0" u="none" strike="noStrike" cap="none">
                <a:solidFill>
                  <a:srgbClr val="434343"/>
                </a:solidFill>
                <a:latin typeface="Arial"/>
                <a:ea typeface="Arial"/>
                <a:cs typeface="Arial"/>
                <a:sym typeface="Arial"/>
              </a:defRPr>
            </a:lvl4pPr>
            <a:lvl5pPr marL="2286000" marR="0" lvl="4"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5pPr>
            <a:lvl6pPr marL="2743200" marR="0" lvl="5"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6pPr>
            <a:lvl7pPr marL="3200400" marR="0" lvl="6"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7pPr>
            <a:lvl8pPr marL="3657600" marR="0" lvl="7"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8pPr>
            <a:lvl9pPr marL="4114800" marR="0" lvl="8"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9pPr>
          </a:lstStyle>
          <a:p>
            <a:endParaRPr/>
          </a:p>
        </p:txBody>
      </p:sp>
      <p:sp>
        <p:nvSpPr>
          <p:cNvPr id="3" name="MSIPCMContentMarking" descr="{&quot;HashCode&quot;:417909460,&quot;Placement&quot;:&quot;Header&quot;,&quot;Top&quot;:0.0,&quot;Left&quot;:453.295349,&quot;SlideWidth&quot;:960,&quot;SlideHeight&quot;:540}">
            <a:extLst>
              <a:ext uri="{FF2B5EF4-FFF2-40B4-BE49-F238E27FC236}">
                <a16:creationId xmlns:a16="http://schemas.microsoft.com/office/drawing/2014/main" id="{103A1015-CE7D-4F6F-B4CE-5C6218883FF8}"/>
              </a:ext>
            </a:extLst>
          </p:cNvPr>
          <p:cNvSpPr txBox="1"/>
          <p:nvPr userDrawn="1"/>
        </p:nvSpPr>
        <p:spPr>
          <a:xfrm>
            <a:off x="5756851" y="0"/>
            <a:ext cx="678298" cy="262344"/>
          </a:xfrm>
          <a:prstGeom prst="rect">
            <a:avLst/>
          </a:prstGeom>
          <a:noFill/>
        </p:spPr>
        <p:txBody>
          <a:bodyPr vert="horz" wrap="square" lIns="0" tIns="0" rIns="0" bIns="0" rtlCol="0" anchor="ctr" anchorCtr="1">
            <a:spAutoFit/>
          </a:bodyPr>
          <a:lstStyle/>
          <a:p>
            <a:pPr algn="ctr">
              <a:spcBef>
                <a:spcPts val="0"/>
              </a:spcBef>
              <a:spcAft>
                <a:spcPts val="0"/>
              </a:spcAft>
            </a:pPr>
            <a:r>
              <a:rPr lang="de-DE"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1041325107"/>
      </p:ext>
    </p:extLst>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BAAD1AF-A910-4698-9742-5E2776A2A116}"/>
              </a:ext>
            </a:extLst>
          </p:cNvPr>
          <p:cNvGraphicFramePr>
            <a:graphicFrameLocks noChangeAspect="1"/>
          </p:cNvGraphicFramePr>
          <p:nvPr userDrawn="1">
            <p:custDataLst>
              <p:tags r:id="rId13"/>
            </p:custDataLst>
            <p:extLst>
              <p:ext uri="{D42A27DB-BD31-4B8C-83A1-F6EECF244321}">
                <p14:modId xmlns:p14="http://schemas.microsoft.com/office/powerpoint/2010/main" val="2007457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251" imgH="226" progId="TCLayout.ActiveDocument.1">
                  <p:embed/>
                </p:oleObj>
              </mc:Choice>
              <mc:Fallback>
                <p:oleObj name="think-cell Slide" r:id="rId14" imgW="251" imgH="226" progId="TCLayout.ActiveDocument.1">
                  <p:embed/>
                  <p:pic>
                    <p:nvPicPr>
                      <p:cNvPr id="2" name="Object 1" hidden="1">
                        <a:extLst>
                          <a:ext uri="{FF2B5EF4-FFF2-40B4-BE49-F238E27FC236}">
                            <a16:creationId xmlns:a16="http://schemas.microsoft.com/office/drawing/2014/main" id="{EBAAD1AF-A910-4698-9742-5E2776A2A116}"/>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71" name="Google Shape;271;p48"/>
          <p:cNvSpPr txBox="1">
            <a:spLocks noGrp="1"/>
          </p:cNvSpPr>
          <p:nvPr>
            <p:ph type="title"/>
          </p:nvPr>
        </p:nvSpPr>
        <p:spPr>
          <a:xfrm>
            <a:off x="624827" y="365125"/>
            <a:ext cx="10728973" cy="13256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434343"/>
              </a:buClr>
              <a:buSzPts val="2900"/>
              <a:buFont typeface="Arial"/>
              <a:buNone/>
              <a:defRPr sz="29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9pPr>
          </a:lstStyle>
          <a:p>
            <a:endParaRPr/>
          </a:p>
        </p:txBody>
      </p:sp>
      <p:sp>
        <p:nvSpPr>
          <p:cNvPr id="272" name="Google Shape;272;p48"/>
          <p:cNvSpPr txBox="1">
            <a:spLocks noGrp="1"/>
          </p:cNvSpPr>
          <p:nvPr>
            <p:ph type="body" idx="1"/>
          </p:nvPr>
        </p:nvSpPr>
        <p:spPr>
          <a:xfrm>
            <a:off x="624827" y="1639900"/>
            <a:ext cx="10728800" cy="4351200"/>
          </a:xfrm>
          <a:prstGeom prst="rect">
            <a:avLst/>
          </a:prstGeom>
          <a:noFill/>
          <a:ln>
            <a:noFill/>
          </a:ln>
        </p:spPr>
        <p:txBody>
          <a:bodyPr spcFirstLastPara="1" wrap="square" lIns="121900" tIns="121900" rIns="121900" bIns="121900" anchor="t" anchorCtr="0">
            <a:noAutofit/>
          </a:bodyPr>
          <a:lstStyle>
            <a:lvl1pPr marL="457200" marR="0" lvl="0" indent="-374650" algn="l" rtl="0">
              <a:lnSpc>
                <a:spcPct val="100000"/>
              </a:lnSpc>
              <a:spcBef>
                <a:spcPts val="1100"/>
              </a:spcBef>
              <a:spcAft>
                <a:spcPts val="0"/>
              </a:spcAft>
              <a:buClr>
                <a:srgbClr val="434343"/>
              </a:buClr>
              <a:buSzPts val="2300"/>
              <a:buFont typeface="Arial"/>
              <a:buChar char="●"/>
              <a:defRPr sz="2300" b="0" i="0" u="none" strike="noStrike" cap="none">
                <a:solidFill>
                  <a:srgbClr val="434343"/>
                </a:solidFill>
                <a:latin typeface="Arial"/>
                <a:ea typeface="Arial"/>
                <a:cs typeface="Arial"/>
                <a:sym typeface="Arial"/>
              </a:defRPr>
            </a:lvl1pPr>
            <a:lvl2pPr marL="914400" marR="0" lvl="1" indent="-355600" algn="l" rtl="0">
              <a:lnSpc>
                <a:spcPct val="100000"/>
              </a:lnSpc>
              <a:spcBef>
                <a:spcPts val="500"/>
              </a:spcBef>
              <a:spcAft>
                <a:spcPts val="0"/>
              </a:spcAft>
              <a:buClr>
                <a:srgbClr val="434343"/>
              </a:buClr>
              <a:buSzPts val="2000"/>
              <a:buFont typeface="Arial"/>
              <a:buChar char="○"/>
              <a:defRPr sz="2000" b="0" i="0" u="none" strike="noStrike" cap="none">
                <a:solidFill>
                  <a:srgbClr val="434343"/>
                </a:solidFill>
                <a:latin typeface="Arial"/>
                <a:ea typeface="Arial"/>
                <a:cs typeface="Arial"/>
                <a:sym typeface="Arial"/>
              </a:defRPr>
            </a:lvl2pPr>
            <a:lvl3pPr marL="1371600" marR="0" lvl="2" indent="-349250" algn="l" rtl="0">
              <a:lnSpc>
                <a:spcPct val="10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3pPr>
            <a:lvl4pPr marL="1828800" marR="0" lvl="3" indent="-330200" algn="l" rtl="0">
              <a:lnSpc>
                <a:spcPct val="100000"/>
              </a:lnSpc>
              <a:spcBef>
                <a:spcPts val="500"/>
              </a:spcBef>
              <a:spcAft>
                <a:spcPts val="0"/>
              </a:spcAft>
              <a:buClr>
                <a:srgbClr val="434343"/>
              </a:buClr>
              <a:buSzPts val="1600"/>
              <a:buFont typeface="Arial"/>
              <a:buChar char="●"/>
              <a:defRPr sz="1600" b="0" i="0" u="none" strike="noStrike" cap="none">
                <a:solidFill>
                  <a:srgbClr val="434343"/>
                </a:solidFill>
                <a:latin typeface="Arial"/>
                <a:ea typeface="Arial"/>
                <a:cs typeface="Arial"/>
                <a:sym typeface="Arial"/>
              </a:defRPr>
            </a:lvl4pPr>
            <a:lvl5pPr marL="2286000" marR="0" lvl="4" indent="-349250" algn="l" rtl="0">
              <a:lnSpc>
                <a:spcPct val="10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5pPr>
            <a:lvl6pPr marL="2743200" marR="0" lvl="5"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6pPr>
            <a:lvl7pPr marL="3200400" marR="0" lvl="6"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7pPr>
            <a:lvl8pPr marL="3657600" marR="0" lvl="7"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8pPr>
            <a:lvl9pPr marL="4114800" marR="0" lvl="8"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9pPr>
          </a:lstStyle>
          <a:p>
            <a:endParaRPr/>
          </a:p>
        </p:txBody>
      </p:sp>
      <p:sp>
        <p:nvSpPr>
          <p:cNvPr id="3" name="MSIPCMContentMarking" descr="{&quot;HashCode&quot;:417909460,&quot;Placement&quot;:&quot;Header&quot;,&quot;Top&quot;:0.0,&quot;Left&quot;:453.295349,&quot;SlideWidth&quot;:960,&quot;SlideHeight&quot;:540}">
            <a:extLst>
              <a:ext uri="{FF2B5EF4-FFF2-40B4-BE49-F238E27FC236}">
                <a16:creationId xmlns:a16="http://schemas.microsoft.com/office/drawing/2014/main" id="{35B1C7D1-BCCB-4FA5-8C99-9516826B410F}"/>
              </a:ext>
            </a:extLst>
          </p:cNvPr>
          <p:cNvSpPr txBox="1"/>
          <p:nvPr userDrawn="1"/>
        </p:nvSpPr>
        <p:spPr>
          <a:xfrm>
            <a:off x="5756851" y="0"/>
            <a:ext cx="678298" cy="262344"/>
          </a:xfrm>
          <a:prstGeom prst="rect">
            <a:avLst/>
          </a:prstGeom>
          <a:noFill/>
        </p:spPr>
        <p:txBody>
          <a:bodyPr vert="horz" wrap="square" lIns="0" tIns="0" rIns="0" bIns="0" rtlCol="0" anchor="ctr" anchorCtr="1">
            <a:spAutoFit/>
          </a:bodyPr>
          <a:lstStyle/>
          <a:p>
            <a:pPr algn="ctr">
              <a:spcBef>
                <a:spcPts val="0"/>
              </a:spcBef>
              <a:spcAft>
                <a:spcPts val="0"/>
              </a:spcAft>
            </a:pPr>
            <a:r>
              <a:rPr lang="de-DE"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4147750876"/>
      </p:ext>
    </p:extLst>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5C9B8F2-CB55-4215-88BD-2A2446B241BE}"/>
              </a:ext>
            </a:extLst>
          </p:cNvPr>
          <p:cNvGraphicFramePr>
            <a:graphicFrameLocks noChangeAspect="1"/>
          </p:cNvGraphicFramePr>
          <p:nvPr userDrawn="1">
            <p:custDataLst>
              <p:tags r:id="rId10"/>
            </p:custDataLst>
            <p:extLst>
              <p:ext uri="{D42A27DB-BD31-4B8C-83A1-F6EECF244321}">
                <p14:modId xmlns:p14="http://schemas.microsoft.com/office/powerpoint/2010/main" val="3117641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251" imgH="226" progId="TCLayout.ActiveDocument.1">
                  <p:embed/>
                </p:oleObj>
              </mc:Choice>
              <mc:Fallback>
                <p:oleObj name="think-cell Slide" r:id="rId11" imgW="251" imgH="226" progId="TCLayout.ActiveDocument.1">
                  <p:embed/>
                  <p:pic>
                    <p:nvPicPr>
                      <p:cNvPr id="2" name="Object 1" hidden="1">
                        <a:extLst>
                          <a:ext uri="{FF2B5EF4-FFF2-40B4-BE49-F238E27FC236}">
                            <a16:creationId xmlns:a16="http://schemas.microsoft.com/office/drawing/2014/main" id="{45C9B8F2-CB55-4215-88BD-2A2446B241BE}"/>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10" name="Google Shape;10;p1"/>
          <p:cNvSpPr txBox="1">
            <a:spLocks noGrp="1"/>
          </p:cNvSpPr>
          <p:nvPr>
            <p:ph type="title"/>
          </p:nvPr>
        </p:nvSpPr>
        <p:spPr>
          <a:xfrm>
            <a:off x="624827" y="365125"/>
            <a:ext cx="10728973" cy="13256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434343"/>
              </a:buClr>
              <a:buSzPts val="2200"/>
              <a:buFont typeface="Arial"/>
              <a:buNone/>
              <a:defRPr sz="22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9pPr>
          </a:lstStyle>
          <a:p>
            <a:endParaRPr/>
          </a:p>
        </p:txBody>
      </p:sp>
      <p:sp>
        <p:nvSpPr>
          <p:cNvPr id="11" name="Google Shape;11;p1"/>
          <p:cNvSpPr txBox="1">
            <a:spLocks noGrp="1"/>
          </p:cNvSpPr>
          <p:nvPr>
            <p:ph type="body" idx="1"/>
          </p:nvPr>
        </p:nvSpPr>
        <p:spPr>
          <a:xfrm>
            <a:off x="624827" y="1639900"/>
            <a:ext cx="10728800" cy="4351200"/>
          </a:xfrm>
          <a:prstGeom prst="rect">
            <a:avLst/>
          </a:prstGeom>
          <a:noFill/>
          <a:ln>
            <a:noFill/>
          </a:ln>
        </p:spPr>
        <p:txBody>
          <a:bodyPr spcFirstLastPara="1" wrap="square" lIns="91425" tIns="91425" rIns="91425" bIns="91425" anchor="t" anchorCtr="0">
            <a:noAutofit/>
          </a:bodyPr>
          <a:lstStyle>
            <a:lvl1pPr marL="457200" marR="0" lvl="0" indent="-336550" algn="l" rtl="0">
              <a:lnSpc>
                <a:spcPct val="100000"/>
              </a:lnSpc>
              <a:spcBef>
                <a:spcPts val="800"/>
              </a:spcBef>
              <a:spcAft>
                <a:spcPts val="0"/>
              </a:spcAft>
              <a:buClr>
                <a:srgbClr val="434343"/>
              </a:buClr>
              <a:buSzPts val="1700"/>
              <a:buFont typeface="Arial"/>
              <a:buChar char="●"/>
              <a:defRPr sz="1700" b="0" i="0" u="none" strike="noStrike" cap="none">
                <a:solidFill>
                  <a:srgbClr val="434343"/>
                </a:solidFill>
                <a:latin typeface="Arial"/>
                <a:ea typeface="Arial"/>
                <a:cs typeface="Arial"/>
                <a:sym typeface="Arial"/>
              </a:defRPr>
            </a:lvl1pPr>
            <a:lvl2pPr marL="914400" marR="0" lvl="1" indent="-323850" algn="l" rtl="0">
              <a:lnSpc>
                <a:spcPct val="100000"/>
              </a:lnSpc>
              <a:spcBef>
                <a:spcPts val="400"/>
              </a:spcBef>
              <a:spcAft>
                <a:spcPts val="0"/>
              </a:spcAft>
              <a:buClr>
                <a:srgbClr val="434343"/>
              </a:buClr>
              <a:buSzPts val="1500"/>
              <a:buFont typeface="Arial"/>
              <a:buChar char="○"/>
              <a:defRPr sz="1500" b="0" i="0" u="none" strike="noStrike" cap="none">
                <a:solidFill>
                  <a:srgbClr val="434343"/>
                </a:solidFill>
                <a:latin typeface="Arial"/>
                <a:ea typeface="Arial"/>
                <a:cs typeface="Arial"/>
                <a:sym typeface="Arial"/>
              </a:defRPr>
            </a:lvl2pPr>
            <a:lvl3pPr marL="1371600" marR="0" lvl="2"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3pPr>
            <a:lvl4pPr marL="1828800" marR="0" lvl="3" indent="-304800" algn="l" rtl="0">
              <a:lnSpc>
                <a:spcPct val="100000"/>
              </a:lnSpc>
              <a:spcBef>
                <a:spcPts val="400"/>
              </a:spcBef>
              <a:spcAft>
                <a:spcPts val="0"/>
              </a:spcAft>
              <a:buClr>
                <a:srgbClr val="434343"/>
              </a:buClr>
              <a:buSzPts val="1200"/>
              <a:buFont typeface="Arial"/>
              <a:buChar char="●"/>
              <a:defRPr sz="1200" b="0" i="0" u="none" strike="noStrike" cap="none">
                <a:solidFill>
                  <a:srgbClr val="434343"/>
                </a:solidFill>
                <a:latin typeface="Arial"/>
                <a:ea typeface="Arial"/>
                <a:cs typeface="Arial"/>
                <a:sym typeface="Arial"/>
              </a:defRPr>
            </a:lvl4pPr>
            <a:lvl5pPr marL="2286000" marR="0" lvl="4"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5pPr>
            <a:lvl6pPr marL="2743200" marR="0" lvl="5"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6pPr>
            <a:lvl7pPr marL="3200400" marR="0" lvl="6"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7pPr>
            <a:lvl8pPr marL="3657600" marR="0" lvl="7"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8pPr>
            <a:lvl9pPr marL="4114800" marR="0" lvl="8"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9pPr>
          </a:lstStyle>
          <a:p>
            <a:endParaRPr/>
          </a:p>
        </p:txBody>
      </p:sp>
      <p:sp>
        <p:nvSpPr>
          <p:cNvPr id="3" name="MSIPCMContentMarking" descr="{&quot;HashCode&quot;:417909460,&quot;Placement&quot;:&quot;Header&quot;,&quot;Top&quot;:0.0,&quot;Left&quot;:453.295349,&quot;SlideWidth&quot;:960,&quot;SlideHeight&quot;:540}">
            <a:extLst>
              <a:ext uri="{FF2B5EF4-FFF2-40B4-BE49-F238E27FC236}">
                <a16:creationId xmlns:a16="http://schemas.microsoft.com/office/drawing/2014/main" id="{103A1015-CE7D-4F6F-B4CE-5C6218883FF8}"/>
              </a:ext>
            </a:extLst>
          </p:cNvPr>
          <p:cNvSpPr txBox="1"/>
          <p:nvPr userDrawn="1"/>
        </p:nvSpPr>
        <p:spPr>
          <a:xfrm>
            <a:off x="5756851" y="0"/>
            <a:ext cx="678298" cy="262344"/>
          </a:xfrm>
          <a:prstGeom prst="rect">
            <a:avLst/>
          </a:prstGeom>
          <a:noFill/>
        </p:spPr>
        <p:txBody>
          <a:bodyPr vert="horz" wrap="square" lIns="0" tIns="0" rIns="0" bIns="0" rtlCol="0" anchor="ctr" anchorCtr="1">
            <a:spAutoFit/>
          </a:bodyPr>
          <a:lstStyle/>
          <a:p>
            <a:pPr algn="ctr">
              <a:spcBef>
                <a:spcPts val="0"/>
              </a:spcBef>
              <a:spcAft>
                <a:spcPts val="0"/>
              </a:spcAft>
            </a:pPr>
            <a:r>
              <a:rPr lang="de-DE"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1835653890"/>
      </p:ext>
    </p:extLst>
  </p:cSld>
  <p:clrMap bg1="lt1" tx1="dk1" bg2="dk2" tx2="lt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17.xml"/><Relationship Id="rId5" Type="http://schemas.openxmlformats.org/officeDocument/2006/relationships/image" Target="../media/image14.emf"/><Relationship Id="rId4" Type="http://schemas.openxmlformats.org/officeDocument/2006/relationships/oleObject" Target="../embeddings/oleObject16.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1.xml"/><Relationship Id="rId1" Type="http://schemas.openxmlformats.org/officeDocument/2006/relationships/tags" Target="../tags/tag18.xml"/><Relationship Id="rId6" Type="http://schemas.openxmlformats.org/officeDocument/2006/relationships/image" Target="../media/image36.png"/><Relationship Id="rId5" Type="http://schemas.openxmlformats.org/officeDocument/2006/relationships/image" Target="../media/image14.emf"/><Relationship Id="rId4" Type="http://schemas.openxmlformats.org/officeDocument/2006/relationships/oleObject" Target="../embeddings/oleObject17.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1.xml"/><Relationship Id="rId1" Type="http://schemas.openxmlformats.org/officeDocument/2006/relationships/tags" Target="../tags/tag19.xml"/><Relationship Id="rId6" Type="http://schemas.openxmlformats.org/officeDocument/2006/relationships/image" Target="../media/image37.png"/><Relationship Id="rId5" Type="http://schemas.openxmlformats.org/officeDocument/2006/relationships/image" Target="../media/image14.emf"/><Relationship Id="rId4" Type="http://schemas.openxmlformats.org/officeDocument/2006/relationships/oleObject" Target="../embeddings/oleObject18.bin"/></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3.xml"/><Relationship Id="rId7" Type="http://schemas.openxmlformats.org/officeDocument/2006/relationships/image" Target="../media/image39.svg"/><Relationship Id="rId2" Type="http://schemas.openxmlformats.org/officeDocument/2006/relationships/slideLayout" Target="../slideLayouts/slideLayout51.xml"/><Relationship Id="rId1" Type="http://schemas.openxmlformats.org/officeDocument/2006/relationships/tags" Target="../tags/tag20.xml"/><Relationship Id="rId6" Type="http://schemas.openxmlformats.org/officeDocument/2006/relationships/image" Target="../media/image38.png"/><Relationship Id="rId5" Type="http://schemas.openxmlformats.org/officeDocument/2006/relationships/image" Target="../media/image14.emf"/><Relationship Id="rId4"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4.xml"/><Relationship Id="rId7" Type="http://schemas.openxmlformats.org/officeDocument/2006/relationships/image" Target="../media/image42.svg"/><Relationship Id="rId2" Type="http://schemas.openxmlformats.org/officeDocument/2006/relationships/slideLayout" Target="../slideLayouts/slideLayout33.xml"/><Relationship Id="rId1" Type="http://schemas.openxmlformats.org/officeDocument/2006/relationships/tags" Target="../tags/tag21.xml"/><Relationship Id="rId6" Type="http://schemas.openxmlformats.org/officeDocument/2006/relationships/image" Target="../media/image41.png"/><Relationship Id="rId5" Type="http://schemas.openxmlformats.org/officeDocument/2006/relationships/image" Target="../media/image14.emf"/><Relationship Id="rId4" Type="http://schemas.openxmlformats.org/officeDocument/2006/relationships/oleObject" Target="../embeddings/oleObject20.bin"/></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notesSlide" Target="../notesSlides/notesSlide15.xml"/><Relationship Id="rId7" Type="http://schemas.openxmlformats.org/officeDocument/2006/relationships/image" Target="../media/image45.svg"/><Relationship Id="rId2" Type="http://schemas.openxmlformats.org/officeDocument/2006/relationships/slideLayout" Target="../slideLayouts/slideLayout51.xml"/><Relationship Id="rId1" Type="http://schemas.openxmlformats.org/officeDocument/2006/relationships/tags" Target="../tags/tag22.xml"/><Relationship Id="rId6" Type="http://schemas.openxmlformats.org/officeDocument/2006/relationships/image" Target="../media/image44.png"/><Relationship Id="rId5" Type="http://schemas.openxmlformats.org/officeDocument/2006/relationships/image" Target="../media/image14.emf"/><Relationship Id="rId4" Type="http://schemas.openxmlformats.org/officeDocument/2006/relationships/oleObject" Target="../embeddings/oleObject21.bin"/><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notesSlide" Target="../notesSlides/notesSlide16.xml"/><Relationship Id="rId7" Type="http://schemas.openxmlformats.org/officeDocument/2006/relationships/image" Target="../media/image49.png"/><Relationship Id="rId2" Type="http://schemas.openxmlformats.org/officeDocument/2006/relationships/slideLayout" Target="../slideLayouts/slideLayout51.xml"/><Relationship Id="rId1" Type="http://schemas.openxmlformats.org/officeDocument/2006/relationships/tags" Target="../tags/tag23.xml"/><Relationship Id="rId6" Type="http://schemas.openxmlformats.org/officeDocument/2006/relationships/image" Target="../media/image48.png"/><Relationship Id="rId5" Type="http://schemas.openxmlformats.org/officeDocument/2006/relationships/image" Target="../media/image14.emf"/><Relationship Id="rId4" Type="http://schemas.openxmlformats.org/officeDocument/2006/relationships/oleObject" Target="../embeddings/oleObject2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1.xml"/><Relationship Id="rId1" Type="http://schemas.openxmlformats.org/officeDocument/2006/relationships/tags" Target="../tags/tag24.xml"/><Relationship Id="rId6" Type="http://schemas.openxmlformats.org/officeDocument/2006/relationships/image" Target="../media/image51.png"/><Relationship Id="rId5" Type="http://schemas.openxmlformats.org/officeDocument/2006/relationships/image" Target="../media/image14.emf"/><Relationship Id="rId4" Type="http://schemas.openxmlformats.org/officeDocument/2006/relationships/oleObject" Target="../embeddings/oleObject2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3.xml"/><Relationship Id="rId1" Type="http://schemas.openxmlformats.org/officeDocument/2006/relationships/tags" Target="../tags/tag25.xml"/><Relationship Id="rId5" Type="http://schemas.openxmlformats.org/officeDocument/2006/relationships/image" Target="../media/image14.emf"/><Relationship Id="rId4" Type="http://schemas.openxmlformats.org/officeDocument/2006/relationships/oleObject" Target="../embeddings/oleObject24.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53.png"/><Relationship Id="rId2" Type="http://schemas.openxmlformats.org/officeDocument/2006/relationships/slideLayout" Target="../slideLayouts/slideLayout33.xml"/><Relationship Id="rId1" Type="http://schemas.openxmlformats.org/officeDocument/2006/relationships/tags" Target="../tags/tag26.xml"/><Relationship Id="rId6" Type="http://schemas.openxmlformats.org/officeDocument/2006/relationships/image" Target="../media/image52.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9.xml"/><Relationship Id="rId5" Type="http://schemas.openxmlformats.org/officeDocument/2006/relationships/image" Target="../media/image14.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55.png"/><Relationship Id="rId2" Type="http://schemas.openxmlformats.org/officeDocument/2006/relationships/slideLayout" Target="../slideLayouts/slideLayout33.xml"/><Relationship Id="rId1" Type="http://schemas.openxmlformats.org/officeDocument/2006/relationships/tags" Target="../tags/tag27.xml"/><Relationship Id="rId6" Type="http://schemas.openxmlformats.org/officeDocument/2006/relationships/image" Target="../media/image54.png"/><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3.xml"/><Relationship Id="rId1" Type="http://schemas.openxmlformats.org/officeDocument/2006/relationships/tags" Target="../tags/tag28.xml"/><Relationship Id="rId5" Type="http://schemas.openxmlformats.org/officeDocument/2006/relationships/image" Target="../media/image14.emf"/><Relationship Id="rId4" Type="http://schemas.openxmlformats.org/officeDocument/2006/relationships/oleObject" Target="../embeddings/oleObject2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3.xml"/><Relationship Id="rId1" Type="http://schemas.openxmlformats.org/officeDocument/2006/relationships/tags" Target="../tags/tag29.xml"/><Relationship Id="rId5" Type="http://schemas.openxmlformats.org/officeDocument/2006/relationships/image" Target="../media/image14.emf"/><Relationship Id="rId4" Type="http://schemas.openxmlformats.org/officeDocument/2006/relationships/oleObject" Target="../embeddings/oleObject2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3.xml"/><Relationship Id="rId1" Type="http://schemas.openxmlformats.org/officeDocument/2006/relationships/tags" Target="../tags/tag30.xml"/><Relationship Id="rId6" Type="http://schemas.openxmlformats.org/officeDocument/2006/relationships/image" Target="../media/image56.jpeg"/><Relationship Id="rId5" Type="http://schemas.openxmlformats.org/officeDocument/2006/relationships/image" Target="../media/image14.emf"/><Relationship Id="rId4" Type="http://schemas.openxmlformats.org/officeDocument/2006/relationships/oleObject" Target="../embeddings/oleObject2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3.xml"/><Relationship Id="rId1" Type="http://schemas.openxmlformats.org/officeDocument/2006/relationships/tags" Target="../tags/tag31.xml"/><Relationship Id="rId5" Type="http://schemas.openxmlformats.org/officeDocument/2006/relationships/image" Target="../media/image14.emf"/><Relationship Id="rId4" Type="http://schemas.openxmlformats.org/officeDocument/2006/relationships/oleObject" Target="../embeddings/oleObject30.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3.xml"/><Relationship Id="rId1" Type="http://schemas.openxmlformats.org/officeDocument/2006/relationships/tags" Target="../tags/tag10.xml"/><Relationship Id="rId5" Type="http://schemas.openxmlformats.org/officeDocument/2006/relationships/image" Target="../media/image14.emf"/><Relationship Id="rId4" Type="http://schemas.openxmlformats.org/officeDocument/2006/relationships/oleObject" Target="../embeddings/oleObject9.bin"/></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4.xml"/><Relationship Id="rId7" Type="http://schemas.openxmlformats.org/officeDocument/2006/relationships/image" Target="../media/image16.svg"/><Relationship Id="rId2" Type="http://schemas.openxmlformats.org/officeDocument/2006/relationships/slideLayout" Target="../slideLayouts/slideLayout33.xml"/><Relationship Id="rId1" Type="http://schemas.openxmlformats.org/officeDocument/2006/relationships/tags" Target="../tags/tag11.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10.bin"/><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3.xml"/><Relationship Id="rId1" Type="http://schemas.openxmlformats.org/officeDocument/2006/relationships/tags" Target="../tags/tag12.xml"/><Relationship Id="rId5" Type="http://schemas.openxmlformats.org/officeDocument/2006/relationships/image" Target="../media/image14.e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6.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slideLayout" Target="../slideLayouts/slideLayout9.xml"/><Relationship Id="rId1" Type="http://schemas.openxmlformats.org/officeDocument/2006/relationships/tags" Target="../tags/tag1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emf"/><Relationship Id="rId10" Type="http://schemas.openxmlformats.org/officeDocument/2006/relationships/image" Target="../media/image23.png"/><Relationship Id="rId4" Type="http://schemas.openxmlformats.org/officeDocument/2006/relationships/oleObject" Target="../embeddings/oleObject12.bin"/><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4.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13.bin"/></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notesSlide" Target="../notesSlides/notesSlide8.xml"/><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slideLayout" Target="../slideLayouts/slideLayout9.xml"/><Relationship Id="rId1" Type="http://schemas.openxmlformats.org/officeDocument/2006/relationships/tags" Target="../tags/tag1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1.emf"/><Relationship Id="rId10" Type="http://schemas.openxmlformats.org/officeDocument/2006/relationships/image" Target="../media/image31.png"/><Relationship Id="rId4" Type="http://schemas.openxmlformats.org/officeDocument/2006/relationships/oleObject" Target="../embeddings/oleObject14.bin"/><Relationship Id="rId9" Type="http://schemas.openxmlformats.org/officeDocument/2006/relationships/image" Target="../media/image30.png"/><Relationship Id="rId14"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1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A8F8BD3-1D27-4D18-86C2-7F5669E67686}"/>
              </a:ext>
            </a:extLst>
          </p:cNvPr>
          <p:cNvGraphicFramePr>
            <a:graphicFrameLocks noChangeAspect="1"/>
          </p:cNvGraphicFramePr>
          <p:nvPr>
            <p:custDataLst>
              <p:tags r:id="rId1"/>
            </p:custDataLst>
            <p:extLst>
              <p:ext uri="{D42A27DB-BD31-4B8C-83A1-F6EECF244321}">
                <p14:modId xmlns:p14="http://schemas.microsoft.com/office/powerpoint/2010/main" val="4197662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18" progId="TCLayout.ActiveDocument.1">
                  <p:embed/>
                </p:oleObj>
              </mc:Choice>
              <mc:Fallback>
                <p:oleObj name="think-cell Slide" r:id="rId4" imgW="353" imgH="318" progId="TCLayout.ActiveDocument.1">
                  <p:embed/>
                  <p:pic>
                    <p:nvPicPr>
                      <p:cNvPr id="2" name="Object 1" hidden="1">
                        <a:extLst>
                          <a:ext uri="{FF2B5EF4-FFF2-40B4-BE49-F238E27FC236}">
                            <a16:creationId xmlns:a16="http://schemas.microsoft.com/office/drawing/2014/main" id="{2A8F8BD3-1D27-4D18-86C2-7F5669E6768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7" name="Google Shape;397;p71"/>
          <p:cNvSpPr txBox="1">
            <a:spLocks noGrp="1"/>
          </p:cNvSpPr>
          <p:nvPr>
            <p:ph type="ctrTitle"/>
          </p:nvPr>
        </p:nvSpPr>
        <p:spPr>
          <a:xfrm>
            <a:off x="838201" y="1467903"/>
            <a:ext cx="4749800" cy="238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400"/>
              <a:buNone/>
            </a:pPr>
            <a:r>
              <a:rPr lang="en-US" dirty="0">
                <a:solidFill>
                  <a:schemeClr val="bg1"/>
                </a:solidFill>
                <a:latin typeface="Open Sans"/>
                <a:ea typeface="Open Sans"/>
                <a:cs typeface="Open Sans"/>
                <a:sym typeface="Open Sans"/>
              </a:rPr>
              <a:t>OS-Climate </a:t>
            </a:r>
            <a:br>
              <a:rPr lang="en-US" dirty="0">
                <a:solidFill>
                  <a:schemeClr val="bg1"/>
                </a:solidFill>
                <a:latin typeface="Open Sans"/>
                <a:ea typeface="Open Sans"/>
                <a:cs typeface="Open Sans"/>
                <a:sym typeface="Open Sans"/>
              </a:rPr>
            </a:br>
            <a:r>
              <a:rPr lang="en-US" dirty="0">
                <a:solidFill>
                  <a:schemeClr val="bg1"/>
                </a:solidFill>
                <a:latin typeface="Open Sans"/>
                <a:ea typeface="Open Sans"/>
                <a:cs typeface="Open Sans"/>
                <a:sym typeface="Open Sans"/>
              </a:rPr>
              <a:t>Sector-Alignment Tool (SAT)</a:t>
            </a:r>
            <a:endParaRPr dirty="0">
              <a:solidFill>
                <a:schemeClr val="bg1"/>
              </a:solidFill>
              <a:latin typeface="Open Sans"/>
              <a:ea typeface="Open Sans"/>
              <a:cs typeface="Open Sans"/>
              <a:sym typeface="Open Sans"/>
            </a:endParaRPr>
          </a:p>
        </p:txBody>
      </p:sp>
      <p:sp>
        <p:nvSpPr>
          <p:cNvPr id="5" name="TextBox 4">
            <a:extLst>
              <a:ext uri="{FF2B5EF4-FFF2-40B4-BE49-F238E27FC236}">
                <a16:creationId xmlns:a16="http://schemas.microsoft.com/office/drawing/2014/main" id="{A8F5B545-9C88-41CE-984B-96FD70B3FE0E}"/>
              </a:ext>
            </a:extLst>
          </p:cNvPr>
          <p:cNvSpPr txBox="1"/>
          <p:nvPr/>
        </p:nvSpPr>
        <p:spPr>
          <a:xfrm>
            <a:off x="838201" y="3662218"/>
            <a:ext cx="6096000" cy="1477328"/>
          </a:xfrm>
          <a:prstGeom prst="rect">
            <a:avLst/>
          </a:prstGeom>
          <a:noFill/>
        </p:spPr>
        <p:txBody>
          <a:bodyPr wrap="square">
            <a:spAutoFit/>
          </a:bodyPr>
          <a:lstStyle/>
          <a:p>
            <a:r>
              <a:rPr lang="en-GB" sz="1000" b="1" dirty="0">
                <a:solidFill>
                  <a:schemeClr val="bg1"/>
                </a:solidFill>
              </a:rPr>
              <a:t>AOA - Webinar</a:t>
            </a:r>
          </a:p>
          <a:p>
            <a:br>
              <a:rPr lang="en-GB" sz="1000" dirty="0">
                <a:solidFill>
                  <a:schemeClr val="bg1"/>
                </a:solidFill>
              </a:rPr>
            </a:br>
            <a:r>
              <a:rPr lang="en-GB" sz="1000" dirty="0">
                <a:solidFill>
                  <a:schemeClr val="bg1"/>
                </a:solidFill>
              </a:rPr>
              <a:t>March 2023</a:t>
            </a:r>
            <a:br>
              <a:rPr lang="en-GB" sz="1000" dirty="0">
                <a:solidFill>
                  <a:schemeClr val="bg1"/>
                </a:solidFill>
              </a:rPr>
            </a:br>
            <a:br>
              <a:rPr lang="en-GB" sz="1000" dirty="0">
                <a:solidFill>
                  <a:schemeClr val="bg1"/>
                </a:solidFill>
              </a:rPr>
            </a:br>
            <a:r>
              <a:rPr lang="en-GB" sz="1000" dirty="0">
                <a:solidFill>
                  <a:schemeClr val="bg1"/>
                </a:solidFill>
              </a:rPr>
              <a:t>Presenters: </a:t>
            </a:r>
            <a:br>
              <a:rPr lang="en-GB" sz="1000" dirty="0">
                <a:solidFill>
                  <a:schemeClr val="bg1"/>
                </a:solidFill>
              </a:rPr>
            </a:br>
            <a:br>
              <a:rPr lang="en-GB" sz="1000" dirty="0">
                <a:solidFill>
                  <a:schemeClr val="bg1"/>
                </a:solidFill>
              </a:rPr>
            </a:br>
            <a:r>
              <a:rPr lang="en-GB" sz="1000" dirty="0">
                <a:solidFill>
                  <a:schemeClr val="bg1"/>
                </a:solidFill>
              </a:rPr>
              <a:t>Leyla Javadova - Allianz</a:t>
            </a:r>
            <a:br>
              <a:rPr lang="en-GB" sz="1000" dirty="0">
                <a:solidFill>
                  <a:schemeClr val="bg1"/>
                </a:solidFill>
              </a:rPr>
            </a:br>
            <a:r>
              <a:rPr lang="en-GB" sz="1000" dirty="0">
                <a:solidFill>
                  <a:schemeClr val="bg1"/>
                </a:solidFill>
              </a:rPr>
              <a:t>Imke Horten - Allianz</a:t>
            </a:r>
            <a:br>
              <a:rPr lang="en-GB" sz="1000" dirty="0">
                <a:solidFill>
                  <a:schemeClr val="bg1"/>
                </a:solidFill>
              </a:rPr>
            </a:br>
            <a:r>
              <a:rPr lang="en-GB" sz="1000" dirty="0">
                <a:solidFill>
                  <a:schemeClr val="bg1"/>
                </a:solidFill>
              </a:rPr>
              <a:t>Michael Tiemann – Red Hat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589E74-12F3-4A38-8F23-718405D6EDCD}"/>
              </a:ext>
            </a:extLst>
          </p:cNvPr>
          <p:cNvGraphicFramePr>
            <a:graphicFrameLocks noChangeAspect="1"/>
          </p:cNvGraphicFramePr>
          <p:nvPr>
            <p:custDataLst>
              <p:tags r:id="rId1"/>
            </p:custDataLst>
            <p:extLst>
              <p:ext uri="{D42A27DB-BD31-4B8C-83A1-F6EECF244321}">
                <p14:modId xmlns:p14="http://schemas.microsoft.com/office/powerpoint/2010/main" val="1895825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1B589E74-12F3-4A38-8F23-718405D6ED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7" name="Google Shape;397;p71"/>
          <p:cNvSpPr txBox="1">
            <a:spLocks noGrp="1"/>
          </p:cNvSpPr>
          <p:nvPr>
            <p:ph type="ctrTitle"/>
          </p:nvPr>
        </p:nvSpPr>
        <p:spPr>
          <a:xfrm>
            <a:off x="838200" y="1467903"/>
            <a:ext cx="7476067" cy="238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400"/>
              <a:buNone/>
            </a:pPr>
            <a:r>
              <a:rPr lang="en-US" dirty="0"/>
              <a:t>SAT Tool – Input Data Template</a:t>
            </a:r>
            <a:endParaRPr b="0" dirty="0">
              <a:solidFill>
                <a:schemeClr val="accent6"/>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extLst>
              <p:ext uri="{D42A27DB-BD31-4B8C-83A1-F6EECF244321}">
                <p14:modId xmlns:p14="http://schemas.microsoft.com/office/powerpoint/2010/main" val="21137756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D79416D9-97CB-4C2F-BBC0-F76E16B69832}"/>
              </a:ext>
            </a:extLst>
          </p:cNvPr>
          <p:cNvPicPr>
            <a:picLocks noChangeAspect="1"/>
          </p:cNvPicPr>
          <p:nvPr/>
        </p:nvPicPr>
        <p:blipFill>
          <a:blip r:embed="rId6"/>
          <a:stretch>
            <a:fillRect/>
          </a:stretch>
        </p:blipFill>
        <p:spPr>
          <a:xfrm>
            <a:off x="6096000" y="1540421"/>
            <a:ext cx="4611757" cy="4228916"/>
          </a:xfrm>
          <a:prstGeom prst="rect">
            <a:avLst/>
          </a:prstGeom>
          <a:effectLst>
            <a:outerShdw blurRad="63500" sx="102000" sy="102000" algn="ctr" rotWithShape="0">
              <a:prstClr val="black">
                <a:alpha val="40000"/>
              </a:prstClr>
            </a:outerShdw>
          </a:effectLst>
        </p:spPr>
      </p:pic>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2800" dirty="0"/>
              <a:t>SAT Input Data Template</a:t>
            </a:r>
            <a:endParaRPr sz="2800" dirty="0"/>
          </a:p>
        </p:txBody>
      </p:sp>
      <p:sp>
        <p:nvSpPr>
          <p:cNvPr id="797" name="Google Shape;797;p85"/>
          <p:cNvSpPr txBox="1"/>
          <p:nvPr/>
        </p:nvSpPr>
        <p:spPr>
          <a:xfrm>
            <a:off x="322775" y="1540421"/>
            <a:ext cx="5395538" cy="4616618"/>
          </a:xfrm>
          <a:prstGeom prst="rect">
            <a:avLst/>
          </a:prstGeom>
          <a:noFill/>
          <a:ln>
            <a:noFill/>
          </a:ln>
        </p:spPr>
        <p:txBody>
          <a:bodyPr spcFirstLastPara="1" wrap="square" lIns="91425" tIns="91425" rIns="91425" bIns="91425" anchor="t" anchorCtr="0">
            <a:spAutoFit/>
          </a:bodyPr>
          <a:lstStyle/>
          <a:p>
            <a:pPr marL="444500" marR="0" lvl="0" indent="-342900" algn="l" defTabSz="914400" rtl="0" eaLnBrk="1" fontAlgn="auto" latinLnBrk="0" hangingPunct="1">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Template needs to be filled with (well-formatted) data</a:t>
            </a:r>
          </a:p>
          <a:p>
            <a:pPr marL="444500" marR="0" lvl="0" indent="-342900" algn="l" defTabSz="914400" rtl="0" eaLnBrk="1" fontAlgn="auto" latinLnBrk="0" hangingPunct="1">
              <a:spcBef>
                <a:spcPts val="0"/>
              </a:spcBef>
              <a:spcAft>
                <a:spcPts val="0"/>
              </a:spcAft>
              <a:buClr>
                <a:srgbClr val="000000"/>
              </a:buClr>
              <a:buSzPts val="2000"/>
              <a:buFont typeface="Arial"/>
              <a:buChar char="•"/>
              <a:tabLst/>
              <a:defRPr/>
            </a:pPr>
            <a:endParaRPr kumimoji="0" lang="en-US" sz="1600" b="0" i="0" u="none" strike="noStrike" kern="0" cap="none" spc="0" normalizeH="0" baseline="0" noProof="0" dirty="0">
              <a:ln>
                <a:noFill/>
              </a:ln>
              <a:solidFill>
                <a:srgbClr val="000000"/>
              </a:solidFill>
              <a:effectLst/>
              <a:uLnTx/>
              <a:uFillTx/>
              <a:latin typeface="Arial"/>
              <a:ea typeface="Arial"/>
              <a:cs typeface="Arial"/>
              <a:sym typeface="Arial"/>
            </a:endParaRPr>
          </a:p>
          <a:p>
            <a:pPr marL="444500" marR="0" lvl="0" indent="-342900" algn="l" defTabSz="914400" rtl="0" eaLnBrk="1" fontAlgn="auto" latinLnBrk="0" hangingPunct="1">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Two sheets dedicated to documentation: </a:t>
            </a:r>
            <a:br>
              <a:rPr kumimoji="0" lang="en-US" sz="1600" b="0" i="0" u="none" strike="noStrike" kern="0" cap="none" spc="0" normalizeH="0" baseline="0" noProof="0" dirty="0">
                <a:ln>
                  <a:noFill/>
                </a:ln>
                <a:solidFill>
                  <a:srgbClr val="000000"/>
                </a:solidFill>
                <a:effectLst/>
                <a:uLnTx/>
                <a:uFillTx/>
                <a:latin typeface="Arial"/>
                <a:cs typeface="Arial"/>
                <a:sym typeface="Arial"/>
              </a:rPr>
            </a:br>
            <a:r>
              <a:rPr kumimoji="0" lang="en-US" sz="1600" b="0" i="0" u="none" strike="noStrike" kern="0" cap="none" spc="0" normalizeH="0" baseline="0" noProof="0" dirty="0">
                <a:ln>
                  <a:noFill/>
                </a:ln>
                <a:solidFill>
                  <a:srgbClr val="000000"/>
                </a:solidFill>
                <a:effectLst/>
                <a:uLnTx/>
                <a:uFillTx/>
                <a:latin typeface="Arial"/>
                <a:cs typeface="Arial"/>
                <a:sym typeface="Arial"/>
              </a:rPr>
              <a:t>Read me, Definitions</a:t>
            </a:r>
          </a:p>
          <a:p>
            <a:pPr marL="444500" marR="0" lvl="0" indent="-342900" algn="l" defTabSz="914400" rtl="0" eaLnBrk="1" fontAlgn="auto" latinLnBrk="0" hangingPunct="1">
              <a:spcBef>
                <a:spcPts val="0"/>
              </a:spcBef>
              <a:spcAft>
                <a:spcPts val="0"/>
              </a:spcAft>
              <a:buClr>
                <a:srgbClr val="000000"/>
              </a:buClr>
              <a:buSzPts val="2000"/>
              <a:buFont typeface="Arial"/>
              <a:buChar char="•"/>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444500" marR="0" lvl="0" indent="-342900" algn="l" defTabSz="914400" rtl="0" eaLnBrk="1" fontAlgn="auto" latinLnBrk="0" hangingPunct="1">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Four sheets to be filled with data by users: </a:t>
            </a:r>
            <a:br>
              <a:rPr kumimoji="0" lang="en-US" sz="1600" b="0" i="0" u="none" strike="noStrike" kern="0" cap="none" spc="0" normalizeH="0" baseline="0" noProof="0" dirty="0">
                <a:ln>
                  <a:noFill/>
                </a:ln>
                <a:solidFill>
                  <a:srgbClr val="000000"/>
                </a:solidFill>
                <a:effectLst/>
                <a:uLnTx/>
                <a:uFillTx/>
                <a:latin typeface="Arial"/>
                <a:cs typeface="Arial"/>
                <a:sym typeface="Arial"/>
              </a:rPr>
            </a:br>
            <a:r>
              <a:rPr kumimoji="0" lang="en-US" sz="1600" b="0" i="0" u="none" strike="noStrike" kern="0" cap="none" spc="0" normalizeH="0" baseline="0" noProof="0" dirty="0">
                <a:ln>
                  <a:noFill/>
                </a:ln>
                <a:solidFill>
                  <a:srgbClr val="000000"/>
                </a:solidFill>
                <a:effectLst/>
                <a:uLnTx/>
                <a:uFillTx/>
                <a:latin typeface="Arial"/>
                <a:cs typeface="Arial"/>
                <a:sym typeface="Arial"/>
              </a:rPr>
              <a:t>ITR input data, ITR </a:t>
            </a:r>
            <a:r>
              <a:rPr lang="en-US" sz="1600" dirty="0"/>
              <a:t>ESG</a:t>
            </a:r>
            <a:r>
              <a:rPr kumimoji="0" lang="en-US" sz="1600" b="0" i="0" u="none" strike="noStrike" kern="0" cap="none" spc="0" normalizeH="0" baseline="0" noProof="0" dirty="0">
                <a:ln>
                  <a:noFill/>
                </a:ln>
                <a:solidFill>
                  <a:srgbClr val="000000"/>
                </a:solidFill>
                <a:effectLst/>
                <a:uLnTx/>
                <a:uFillTx/>
                <a:latin typeface="Arial"/>
                <a:cs typeface="Arial"/>
                <a:sym typeface="Arial"/>
              </a:rPr>
              <a:t> data, ITR target input data, Portfolio</a:t>
            </a:r>
          </a:p>
          <a:p>
            <a:pPr marL="444500" marR="0" lvl="0" indent="-342900" algn="l" defTabSz="914400" rtl="0" eaLnBrk="1" fontAlgn="auto" latinLnBrk="0" hangingPunct="1">
              <a:spcBef>
                <a:spcPts val="0"/>
              </a:spcBef>
              <a:spcAft>
                <a:spcPts val="0"/>
              </a:spcAft>
              <a:buClr>
                <a:srgbClr val="000000"/>
              </a:buClr>
              <a:buSzPts val="2000"/>
              <a:buFont typeface="Arial"/>
              <a:buChar char="•"/>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444500" marR="0" lvl="0" indent="-342900" algn="l" defTabSz="914400" rtl="0" eaLnBrk="1" fontAlgn="auto" latinLnBrk="0" hangingPunct="1">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Definitions sheet and Data Template Requirements section on GitHub provide detailed information on how to fill the template</a:t>
            </a:r>
          </a:p>
          <a:p>
            <a:pPr marL="444500" marR="0" lvl="0" indent="-342900" algn="l" defTabSz="914400" rtl="0" eaLnBrk="1" fontAlgn="auto" latinLnBrk="0" hangingPunct="1">
              <a:spcBef>
                <a:spcPts val="0"/>
              </a:spcBef>
              <a:spcAft>
                <a:spcPts val="0"/>
              </a:spcAft>
              <a:buClr>
                <a:srgbClr val="000000"/>
              </a:buClr>
              <a:buSzPts val="2000"/>
              <a:buFont typeface="Arial"/>
              <a:buChar char="•"/>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444500" marR="0" lvl="0" indent="-342900" algn="l" defTabSz="914400" rtl="0" eaLnBrk="1" fontAlgn="auto" latinLnBrk="0" hangingPunct="1">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Provides a common ground for harmonizing complex/disparate corporate disclosures that can be examined, critiqued, and updated by analysts, not only data providers</a:t>
            </a:r>
            <a:endParaRPr kumimoji="0" lang="en-US"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1" name="Rectangle 10">
            <a:extLst>
              <a:ext uri="{FF2B5EF4-FFF2-40B4-BE49-F238E27FC236}">
                <a16:creationId xmlns:a16="http://schemas.microsoft.com/office/drawing/2014/main" id="{2567C5CF-D68E-45B5-8955-C8BD9AFF72BA}"/>
              </a:ext>
            </a:extLst>
          </p:cNvPr>
          <p:cNvSpPr/>
          <p:nvPr/>
        </p:nvSpPr>
        <p:spPr>
          <a:xfrm>
            <a:off x="6580770" y="5420140"/>
            <a:ext cx="4048539" cy="5035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03E7A9B3-1D7F-4D9D-B60A-3593EBDD15A1}"/>
              </a:ext>
            </a:extLst>
          </p:cNvPr>
          <p:cNvPicPr>
            <a:picLocks noChangeAspect="1"/>
          </p:cNvPicPr>
          <p:nvPr/>
        </p:nvPicPr>
        <p:blipFill rotWithShape="1">
          <a:blip r:embed="rId6"/>
          <a:srcRect t="19661"/>
          <a:stretch/>
        </p:blipFill>
        <p:spPr>
          <a:xfrm>
            <a:off x="434008" y="1172163"/>
            <a:ext cx="8739924" cy="4938559"/>
          </a:xfrm>
          <a:prstGeom prst="rect">
            <a:avLst/>
          </a:prstGeom>
          <a:effectLst>
            <a:outerShdw blurRad="63500" sx="102000" sy="102000" algn="ctr" rotWithShape="0">
              <a:prstClr val="black">
                <a:alpha val="40000"/>
              </a:prstClr>
            </a:outerShdw>
          </a:effectLst>
        </p:spPr>
      </p:pic>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2800" dirty="0"/>
              <a:t>Definitions Sheet</a:t>
            </a:r>
            <a:endParaRPr sz="2800" dirty="0"/>
          </a:p>
        </p:txBody>
      </p:sp>
      <p:sp>
        <p:nvSpPr>
          <p:cNvPr id="8" name="Rectangle 7">
            <a:extLst>
              <a:ext uri="{FF2B5EF4-FFF2-40B4-BE49-F238E27FC236}">
                <a16:creationId xmlns:a16="http://schemas.microsoft.com/office/drawing/2014/main" id="{885CDDAB-6702-46A3-A410-F03CAD8A8BF3}"/>
              </a:ext>
            </a:extLst>
          </p:cNvPr>
          <p:cNvSpPr/>
          <p:nvPr/>
        </p:nvSpPr>
        <p:spPr>
          <a:xfrm>
            <a:off x="311668" y="2029459"/>
            <a:ext cx="8965682" cy="3047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427784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extLst>
              <p:ext uri="{D42A27DB-BD31-4B8C-83A1-F6EECF244321}">
                <p14:modId xmlns:p14="http://schemas.microsoft.com/office/powerpoint/2010/main" val="8009626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2800" dirty="0"/>
              <a:t>SAT Input Data Sheet– Fundamental Data </a:t>
            </a:r>
            <a:endParaRPr sz="2800" dirty="0"/>
          </a:p>
        </p:txBody>
      </p:sp>
      <p:sp>
        <p:nvSpPr>
          <p:cNvPr id="797" name="Google Shape;797;p85"/>
          <p:cNvSpPr txBox="1"/>
          <p:nvPr/>
        </p:nvSpPr>
        <p:spPr>
          <a:xfrm>
            <a:off x="458610" y="1398437"/>
            <a:ext cx="9255233" cy="1600408"/>
          </a:xfrm>
          <a:prstGeom prst="rect">
            <a:avLst/>
          </a:prstGeom>
          <a:noFill/>
          <a:ln>
            <a:noFill/>
          </a:ln>
        </p:spPr>
        <p:txBody>
          <a:bodyPr spcFirstLastPara="1" wrap="square" lIns="91425" tIns="91425" rIns="91425" bIns="91425" anchor="t" anchorCtr="0">
            <a:spAutoFit/>
          </a:bodyPr>
          <a:lstStyle/>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Information on Fundamental company data like name, id, country, sector, and financial data</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Tool currently analyses several high emitting sectors: Electricity Utilities, Steel, Autos, Oil &amp; Gas, Chemicals, Cement</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Currency values can be entered in common or native currencies</a:t>
            </a:r>
            <a:endParaRPr kumimoji="0" lang="en-US" sz="1050" b="0" i="0" u="none" strike="noStrike" kern="0" cap="none" spc="0" normalizeH="0" baseline="0" noProof="0" dirty="0">
              <a:ln>
                <a:noFill/>
              </a:ln>
              <a:solidFill>
                <a:srgbClr val="000000"/>
              </a:solidFill>
              <a:effectLst/>
              <a:uLnTx/>
              <a:uFillTx/>
              <a:latin typeface="Arial"/>
              <a:cs typeface="Arial"/>
              <a:sym typeface="Arial"/>
            </a:endParaRP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Rectangle 6">
            <a:extLst>
              <a:ext uri="{FF2B5EF4-FFF2-40B4-BE49-F238E27FC236}">
                <a16:creationId xmlns:a16="http://schemas.microsoft.com/office/drawing/2014/main" id="{EBB179DC-150F-4EE4-A228-5FD42ADA6120}"/>
              </a:ext>
            </a:extLst>
          </p:cNvPr>
          <p:cNvSpPr/>
          <p:nvPr/>
        </p:nvSpPr>
        <p:spPr>
          <a:xfrm>
            <a:off x="458609" y="1278834"/>
            <a:ext cx="9384697" cy="1437192"/>
          </a:xfrm>
          <a:prstGeom prst="rect">
            <a:avLst/>
          </a:prstGeom>
          <a:noFill/>
          <a:ln w="127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Oval 2">
            <a:extLst>
              <a:ext uri="{FF2B5EF4-FFF2-40B4-BE49-F238E27FC236}">
                <a16:creationId xmlns:a16="http://schemas.microsoft.com/office/drawing/2014/main" id="{0C123724-8843-4607-BF19-199F61FB7DAC}"/>
              </a:ext>
            </a:extLst>
          </p:cNvPr>
          <p:cNvSpPr/>
          <p:nvPr/>
        </p:nvSpPr>
        <p:spPr>
          <a:xfrm>
            <a:off x="9508476" y="948169"/>
            <a:ext cx="669659" cy="661327"/>
          </a:xfrm>
          <a:prstGeom prst="ellipse">
            <a:avLst/>
          </a:prstGeom>
          <a:solidFill>
            <a:schemeClr val="tx2"/>
          </a:solidFill>
          <a:ln w="127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9" name="Graphic 8" descr="Coins outline">
            <a:extLst>
              <a:ext uri="{FF2B5EF4-FFF2-40B4-BE49-F238E27FC236}">
                <a16:creationId xmlns:a16="http://schemas.microsoft.com/office/drawing/2014/main" id="{DB36A3A3-2884-4C58-BC41-8707CCFC98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18360" y="1060521"/>
            <a:ext cx="449894" cy="449894"/>
          </a:xfrm>
          <a:prstGeom prst="rect">
            <a:avLst/>
          </a:prstGeom>
        </p:spPr>
      </p:pic>
      <p:pic>
        <p:nvPicPr>
          <p:cNvPr id="8" name="Picture 7">
            <a:extLst>
              <a:ext uri="{FF2B5EF4-FFF2-40B4-BE49-F238E27FC236}">
                <a16:creationId xmlns:a16="http://schemas.microsoft.com/office/drawing/2014/main" id="{667E8D75-6E96-473F-8520-F8DE659C5E9B}"/>
              </a:ext>
            </a:extLst>
          </p:cNvPr>
          <p:cNvPicPr>
            <a:picLocks noChangeAspect="1"/>
          </p:cNvPicPr>
          <p:nvPr/>
        </p:nvPicPr>
        <p:blipFill>
          <a:blip r:embed="rId8"/>
          <a:stretch>
            <a:fillRect/>
          </a:stretch>
        </p:blipFill>
        <p:spPr>
          <a:xfrm>
            <a:off x="458610" y="2891043"/>
            <a:ext cx="9384736" cy="362738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37148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extLst>
              <p:ext uri="{D42A27DB-BD31-4B8C-83A1-F6EECF244321}">
                <p14:modId xmlns:p14="http://schemas.microsoft.com/office/powerpoint/2010/main" val="13126427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dirty="0"/>
              <a:t>SAT Input Data Sheet – Emission and Production Data </a:t>
            </a:r>
            <a:endParaRPr dirty="0"/>
          </a:p>
        </p:txBody>
      </p:sp>
      <p:sp>
        <p:nvSpPr>
          <p:cNvPr id="797" name="Google Shape;797;p85"/>
          <p:cNvSpPr txBox="1"/>
          <p:nvPr/>
        </p:nvSpPr>
        <p:spPr>
          <a:xfrm>
            <a:off x="458610" y="1311638"/>
            <a:ext cx="9467268" cy="1317253"/>
          </a:xfrm>
          <a:prstGeom prst="rect">
            <a:avLst/>
          </a:prstGeom>
          <a:noFill/>
          <a:ln>
            <a:noFill/>
          </a:ln>
        </p:spPr>
        <p:txBody>
          <a:bodyPr spcFirstLastPara="1" wrap="square" lIns="91425" tIns="91425" rIns="91425" bIns="91425" anchor="t" anchorCtr="0">
            <a:spAutoFit/>
          </a:bodyPr>
          <a:lstStyle/>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Information on historic emission and production data over the last 5 years</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Emission data can be provided separately for the scopes (1, 2 ,3) or combined</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Production metric depends on the sector, e.g. MWh for Electricity Utilities, Fe_ton for Steel </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Tool accepts any imperial or metric units for the emission and production metric</a:t>
            </a:r>
            <a:endParaRPr kumimoji="0" lang="en-US"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Rectangle 6">
            <a:extLst>
              <a:ext uri="{FF2B5EF4-FFF2-40B4-BE49-F238E27FC236}">
                <a16:creationId xmlns:a16="http://schemas.microsoft.com/office/drawing/2014/main" id="{E0CAE93F-4C41-4AA9-AAB4-47F310EEC0C0}"/>
              </a:ext>
            </a:extLst>
          </p:cNvPr>
          <p:cNvSpPr/>
          <p:nvPr/>
        </p:nvSpPr>
        <p:spPr>
          <a:xfrm>
            <a:off x="458610" y="1278834"/>
            <a:ext cx="9467268" cy="1437192"/>
          </a:xfrm>
          <a:prstGeom prst="rect">
            <a:avLst/>
          </a:prstGeom>
          <a:noFill/>
          <a:ln w="12700">
            <a:solidFill>
              <a:schemeClr val="accent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Oval 7">
            <a:extLst>
              <a:ext uri="{FF2B5EF4-FFF2-40B4-BE49-F238E27FC236}">
                <a16:creationId xmlns:a16="http://schemas.microsoft.com/office/drawing/2014/main" id="{9BB07784-B7DA-4DD2-8FC6-7A3A3127EE3C}"/>
              </a:ext>
            </a:extLst>
          </p:cNvPr>
          <p:cNvSpPr/>
          <p:nvPr/>
        </p:nvSpPr>
        <p:spPr>
          <a:xfrm>
            <a:off x="9591048" y="948169"/>
            <a:ext cx="669659" cy="661327"/>
          </a:xfrm>
          <a:prstGeom prst="ellipse">
            <a:avLst/>
          </a:prstGeom>
          <a:solidFill>
            <a:schemeClr val="tx2"/>
          </a:solidFill>
          <a:ln w="12700">
            <a:solidFill>
              <a:schemeClr val="accent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Graphic 9" descr="Production outline">
            <a:extLst>
              <a:ext uri="{FF2B5EF4-FFF2-40B4-BE49-F238E27FC236}">
                <a16:creationId xmlns:a16="http://schemas.microsoft.com/office/drawing/2014/main" id="{6F4D71AB-D757-4598-98ED-9BD76B3626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17646" y="1046093"/>
            <a:ext cx="454563" cy="454563"/>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04DAC5EB-46BF-BA9C-4311-5F58F6E24AB5}"/>
              </a:ext>
            </a:extLst>
          </p:cNvPr>
          <p:cNvPicPr>
            <a:picLocks noChangeAspect="1"/>
          </p:cNvPicPr>
          <p:nvPr/>
        </p:nvPicPr>
        <p:blipFill>
          <a:blip r:embed="rId8"/>
          <a:stretch>
            <a:fillRect/>
          </a:stretch>
        </p:blipFill>
        <p:spPr>
          <a:xfrm>
            <a:off x="458610" y="2822697"/>
            <a:ext cx="9377546" cy="3795540"/>
          </a:xfrm>
          <a:prstGeom prst="rect">
            <a:avLst/>
          </a:prstGeom>
        </p:spPr>
      </p:pic>
    </p:spTree>
    <p:extLst>
      <p:ext uri="{BB962C8B-B14F-4D97-AF65-F5344CB8AC3E}">
        <p14:creationId xmlns:p14="http://schemas.microsoft.com/office/powerpoint/2010/main" val="2026828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extLst>
              <p:ext uri="{D42A27DB-BD31-4B8C-83A1-F6EECF244321}">
                <p14:modId xmlns:p14="http://schemas.microsoft.com/office/powerpoint/2010/main" val="10347149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2800" dirty="0"/>
              <a:t>SAT Target Input Data Sheet</a:t>
            </a:r>
            <a:endParaRPr sz="2800" dirty="0"/>
          </a:p>
        </p:txBody>
      </p:sp>
      <p:sp>
        <p:nvSpPr>
          <p:cNvPr id="797" name="Google Shape;797;p85"/>
          <p:cNvSpPr txBox="1"/>
          <p:nvPr/>
        </p:nvSpPr>
        <p:spPr>
          <a:xfrm>
            <a:off x="483703" y="1285462"/>
            <a:ext cx="9479447" cy="2069382"/>
          </a:xfrm>
          <a:prstGeom prst="rect">
            <a:avLst/>
          </a:prstGeom>
          <a:noFill/>
          <a:ln>
            <a:noFill/>
          </a:ln>
        </p:spPr>
        <p:txBody>
          <a:bodyPr spcFirstLastPara="1" wrap="square" lIns="91425" tIns="91425" rIns="91425" bIns="91425" anchor="t" anchorCtr="0">
            <a:spAutoFit/>
          </a:bodyPr>
          <a:lstStyle/>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Information on net zero-year, target type, scope, start year, base year, base year unit</a:t>
            </a:r>
            <a:br>
              <a:rPr kumimoji="0" lang="en-US" sz="1600" b="0" i="0" u="none" strike="noStrike" kern="0" cap="none" spc="0" normalizeH="0" baseline="0" noProof="0" dirty="0">
                <a:ln>
                  <a:noFill/>
                </a:ln>
                <a:solidFill>
                  <a:srgbClr val="000000"/>
                </a:solidFill>
                <a:effectLst/>
                <a:uLnTx/>
                <a:uFillTx/>
                <a:latin typeface="Arial"/>
                <a:cs typeface="Arial"/>
                <a:sym typeface="Arial"/>
              </a:rPr>
            </a:br>
            <a:r>
              <a:rPr kumimoji="0" lang="en-US" sz="1600" b="0" i="0" u="none" strike="noStrike" kern="0" cap="none" spc="0" normalizeH="0" baseline="0" noProof="0" dirty="0">
                <a:ln>
                  <a:noFill/>
                </a:ln>
                <a:solidFill>
                  <a:srgbClr val="000000"/>
                </a:solidFill>
                <a:effectLst/>
                <a:uLnTx/>
                <a:uFillTx/>
                <a:latin typeface="Arial"/>
                <a:cs typeface="Arial"/>
                <a:sym typeface="Arial"/>
              </a:rPr>
              <a:t>&amp; quantity, reduction ambition</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Same identifiers (company name, LEI, id) used as in ITR input data sheet </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One row of target data per target of a company (absolute or intensity)</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Companies spanning multiple sectors can be split apart by sectors</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lang="en-US" sz="1600" dirty="0"/>
              <a:t>Sectoral components specify sector-specific target data (type, scope, year, qty, </a:t>
            </a:r>
            <a:r>
              <a:rPr lang="en-US" sz="1600" dirty="0" err="1"/>
              <a:t>etc</a:t>
            </a:r>
            <a:r>
              <a:rPr lang="en-US" sz="1600" dirty="0"/>
              <a:t>)</a:t>
            </a: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Rectangle 7">
            <a:extLst>
              <a:ext uri="{FF2B5EF4-FFF2-40B4-BE49-F238E27FC236}">
                <a16:creationId xmlns:a16="http://schemas.microsoft.com/office/drawing/2014/main" id="{5C079714-ADCB-4545-9F77-5A902A2D8E4A}"/>
              </a:ext>
            </a:extLst>
          </p:cNvPr>
          <p:cNvSpPr/>
          <p:nvPr/>
        </p:nvSpPr>
        <p:spPr>
          <a:xfrm>
            <a:off x="483703" y="1279355"/>
            <a:ext cx="9037741" cy="1962190"/>
          </a:xfrm>
          <a:prstGeom prst="rect">
            <a:avLst/>
          </a:prstGeom>
          <a:noFill/>
          <a:ln w="1270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 name="Oval 9">
            <a:extLst>
              <a:ext uri="{FF2B5EF4-FFF2-40B4-BE49-F238E27FC236}">
                <a16:creationId xmlns:a16="http://schemas.microsoft.com/office/drawing/2014/main" id="{95FA7F82-DAAE-4040-974A-557DBBF3A28D}"/>
              </a:ext>
            </a:extLst>
          </p:cNvPr>
          <p:cNvSpPr/>
          <p:nvPr/>
        </p:nvSpPr>
        <p:spPr>
          <a:xfrm>
            <a:off x="9199638" y="954798"/>
            <a:ext cx="669659" cy="661327"/>
          </a:xfrm>
          <a:prstGeom prst="ellipse">
            <a:avLst/>
          </a:prstGeom>
          <a:solidFill>
            <a:schemeClr val="tx2"/>
          </a:solidFill>
          <a:ln w="12700">
            <a:solidFill>
              <a:srgbClr val="92D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9" name="Graphic 8" descr="Bullseye outline">
            <a:extLst>
              <a:ext uri="{FF2B5EF4-FFF2-40B4-BE49-F238E27FC236}">
                <a16:creationId xmlns:a16="http://schemas.microsoft.com/office/drawing/2014/main" id="{2A57B491-2A02-46BB-AB7E-6FB8E40CD8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1839" y="1042834"/>
            <a:ext cx="485255" cy="485255"/>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77169504-BDA7-50EF-0006-DABE4AD03A26}"/>
              </a:ext>
            </a:extLst>
          </p:cNvPr>
          <p:cNvPicPr>
            <a:picLocks noChangeAspect="1"/>
          </p:cNvPicPr>
          <p:nvPr/>
        </p:nvPicPr>
        <p:blipFill>
          <a:blip r:embed="rId8"/>
          <a:stretch>
            <a:fillRect/>
          </a:stretch>
        </p:blipFill>
        <p:spPr>
          <a:xfrm>
            <a:off x="392913" y="3354844"/>
            <a:ext cx="10205319" cy="1357184"/>
          </a:xfrm>
          <a:prstGeom prst="rect">
            <a:avLst/>
          </a:prstGeom>
        </p:spPr>
      </p:pic>
      <p:pic>
        <p:nvPicPr>
          <p:cNvPr id="17" name="Picture 16">
            <a:extLst>
              <a:ext uri="{FF2B5EF4-FFF2-40B4-BE49-F238E27FC236}">
                <a16:creationId xmlns:a16="http://schemas.microsoft.com/office/drawing/2014/main" id="{5480E2A0-3CE9-AA62-4EDF-CB1D73E95E8E}"/>
              </a:ext>
            </a:extLst>
          </p:cNvPr>
          <p:cNvPicPr>
            <a:picLocks noChangeAspect="1"/>
          </p:cNvPicPr>
          <p:nvPr/>
        </p:nvPicPr>
        <p:blipFill>
          <a:blip r:embed="rId9"/>
          <a:stretch>
            <a:fillRect/>
          </a:stretch>
        </p:blipFill>
        <p:spPr>
          <a:xfrm>
            <a:off x="392913" y="4980065"/>
            <a:ext cx="11315384" cy="1148694"/>
          </a:xfrm>
          <a:prstGeom prst="rect">
            <a:avLst/>
          </a:prstGeom>
        </p:spPr>
      </p:pic>
    </p:spTree>
    <p:extLst>
      <p:ext uri="{BB962C8B-B14F-4D97-AF65-F5344CB8AC3E}">
        <p14:creationId xmlns:p14="http://schemas.microsoft.com/office/powerpoint/2010/main" val="3580283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2800" dirty="0"/>
              <a:t>Portfolio Data </a:t>
            </a:r>
            <a:endParaRPr sz="2800" dirty="0"/>
          </a:p>
        </p:txBody>
      </p:sp>
      <p:sp>
        <p:nvSpPr>
          <p:cNvPr id="797" name="Google Shape;797;p85"/>
          <p:cNvSpPr txBox="1"/>
          <p:nvPr/>
        </p:nvSpPr>
        <p:spPr>
          <a:xfrm>
            <a:off x="458609" y="1425734"/>
            <a:ext cx="8234816" cy="750945"/>
          </a:xfrm>
          <a:prstGeom prst="rect">
            <a:avLst/>
          </a:prstGeom>
          <a:noFill/>
          <a:ln>
            <a:noFill/>
          </a:ln>
        </p:spPr>
        <p:txBody>
          <a:bodyPr spcFirstLastPara="1" wrap="square" lIns="91425" tIns="91425" rIns="91425" bIns="91425" anchor="t" anchorCtr="0">
            <a:spAutoFit/>
          </a:bodyPr>
          <a:lstStyle/>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Information on the companies in your portfolio with the respective investment value </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One row per company in your portfolio </a:t>
            </a: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 </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Rectangle 7">
            <a:extLst>
              <a:ext uri="{FF2B5EF4-FFF2-40B4-BE49-F238E27FC236}">
                <a16:creationId xmlns:a16="http://schemas.microsoft.com/office/drawing/2014/main" id="{38B80728-652A-4B03-892B-45BDB3FB09BA}"/>
              </a:ext>
            </a:extLst>
          </p:cNvPr>
          <p:cNvSpPr/>
          <p:nvPr/>
        </p:nvSpPr>
        <p:spPr>
          <a:xfrm>
            <a:off x="458609" y="1278834"/>
            <a:ext cx="8433601" cy="1061300"/>
          </a:xfrm>
          <a:prstGeom prst="rect">
            <a:avLst/>
          </a:prstGeom>
          <a:noFill/>
          <a:ln w="12700">
            <a:solidFill>
              <a:srgbClr val="E3DE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9" name="Picture 8">
            <a:extLst>
              <a:ext uri="{FF2B5EF4-FFF2-40B4-BE49-F238E27FC236}">
                <a16:creationId xmlns:a16="http://schemas.microsoft.com/office/drawing/2014/main" id="{8F327B4D-33F0-4674-AE94-562C6E30FBB5}"/>
              </a:ext>
            </a:extLst>
          </p:cNvPr>
          <p:cNvPicPr>
            <a:picLocks noChangeAspect="1"/>
          </p:cNvPicPr>
          <p:nvPr/>
        </p:nvPicPr>
        <p:blipFill rotWithShape="1">
          <a:blip r:embed="rId6"/>
          <a:srcRect r="5248"/>
          <a:stretch/>
        </p:blipFill>
        <p:spPr>
          <a:xfrm>
            <a:off x="483166" y="2537143"/>
            <a:ext cx="8409044" cy="3842353"/>
          </a:xfrm>
          <a:prstGeom prst="rect">
            <a:avLst/>
          </a:prstGeom>
          <a:ln>
            <a:solidFill>
              <a:schemeClr val="bg1"/>
            </a:solidFill>
          </a:ln>
          <a:effectLst>
            <a:outerShdw blurRad="63500" sx="102000" sy="102000" algn="ctr" rotWithShape="0">
              <a:prstClr val="black">
                <a:alpha val="40000"/>
              </a:prstClr>
            </a:outerShdw>
          </a:effectLst>
        </p:spPr>
      </p:pic>
      <p:sp>
        <p:nvSpPr>
          <p:cNvPr id="10" name="Oval 9">
            <a:extLst>
              <a:ext uri="{FF2B5EF4-FFF2-40B4-BE49-F238E27FC236}">
                <a16:creationId xmlns:a16="http://schemas.microsoft.com/office/drawing/2014/main" id="{80ACB107-0B4B-4A19-9DBD-64FD8578AC4C}"/>
              </a:ext>
            </a:extLst>
          </p:cNvPr>
          <p:cNvSpPr/>
          <p:nvPr/>
        </p:nvSpPr>
        <p:spPr>
          <a:xfrm>
            <a:off x="8557380" y="954798"/>
            <a:ext cx="669659" cy="661327"/>
          </a:xfrm>
          <a:prstGeom prst="ellipse">
            <a:avLst/>
          </a:prstGeom>
          <a:solidFill>
            <a:schemeClr val="tx2"/>
          </a:solidFill>
          <a:ln w="12700">
            <a:solidFill>
              <a:srgbClr val="E3DE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de-DE"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Graphic 5" descr="City outline">
            <a:extLst>
              <a:ext uri="{FF2B5EF4-FFF2-40B4-BE49-F238E27FC236}">
                <a16:creationId xmlns:a16="http://schemas.microsoft.com/office/drawing/2014/main" id="{14D9C32F-6053-4DBB-AA7F-CBE1CF1FD0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8555" y="1035394"/>
            <a:ext cx="507309" cy="507309"/>
          </a:xfrm>
          <a:prstGeom prst="rect">
            <a:avLst/>
          </a:prstGeom>
        </p:spPr>
      </p:pic>
    </p:spTree>
    <p:extLst>
      <p:ext uri="{BB962C8B-B14F-4D97-AF65-F5344CB8AC3E}">
        <p14:creationId xmlns:p14="http://schemas.microsoft.com/office/powerpoint/2010/main" val="2200791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2800" dirty="0"/>
              <a:t>Example</a:t>
            </a:r>
            <a:endParaRPr sz="2800" dirty="0"/>
          </a:p>
        </p:txBody>
      </p:sp>
      <p:pic>
        <p:nvPicPr>
          <p:cNvPr id="5" name="Picture 4">
            <a:extLst>
              <a:ext uri="{FF2B5EF4-FFF2-40B4-BE49-F238E27FC236}">
                <a16:creationId xmlns:a16="http://schemas.microsoft.com/office/drawing/2014/main" id="{3112399C-C9E3-4359-A3FD-AECB0B3E966F}"/>
              </a:ext>
            </a:extLst>
          </p:cNvPr>
          <p:cNvPicPr>
            <a:picLocks noChangeAspect="1"/>
          </p:cNvPicPr>
          <p:nvPr/>
        </p:nvPicPr>
        <p:blipFill>
          <a:blip r:embed="rId6"/>
          <a:stretch>
            <a:fillRect/>
          </a:stretch>
        </p:blipFill>
        <p:spPr>
          <a:xfrm>
            <a:off x="482403" y="1242392"/>
            <a:ext cx="9619067" cy="3793435"/>
          </a:xfrm>
          <a:prstGeom prst="rect">
            <a:avLst/>
          </a:prstGeom>
          <a:ln>
            <a:solidFill>
              <a:schemeClr val="bg1"/>
            </a:solid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94680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589E74-12F3-4A38-8F23-718405D6EDCD}"/>
              </a:ext>
            </a:extLst>
          </p:cNvPr>
          <p:cNvGraphicFramePr>
            <a:graphicFrameLocks noChangeAspect="1"/>
          </p:cNvGraphicFramePr>
          <p:nvPr>
            <p:custDataLst>
              <p:tags r:id="rId1"/>
            </p:custDataLst>
            <p:extLst>
              <p:ext uri="{D42A27DB-BD31-4B8C-83A1-F6EECF244321}">
                <p14:modId xmlns:p14="http://schemas.microsoft.com/office/powerpoint/2010/main" val="4000720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1B589E74-12F3-4A38-8F23-718405D6ED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7" name="Google Shape;397;p71"/>
          <p:cNvSpPr txBox="1">
            <a:spLocks noGrp="1"/>
          </p:cNvSpPr>
          <p:nvPr>
            <p:ph type="ctrTitle"/>
          </p:nvPr>
        </p:nvSpPr>
        <p:spPr>
          <a:xfrm>
            <a:off x="838200" y="1467903"/>
            <a:ext cx="7476067" cy="238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400"/>
              <a:buNone/>
            </a:pPr>
            <a:r>
              <a:rPr lang="en-US" dirty="0"/>
              <a:t>SAT Tool – Live Demo</a:t>
            </a:r>
            <a:endParaRPr b="0" dirty="0">
              <a:solidFill>
                <a:schemeClr val="accent6"/>
              </a:solidFill>
              <a:latin typeface="Open Sans"/>
              <a:ea typeface="Open Sans"/>
              <a:cs typeface="Open Sans"/>
              <a:sym typeface="Open Sans"/>
            </a:endParaRPr>
          </a:p>
        </p:txBody>
      </p:sp>
    </p:spTree>
    <p:extLst>
      <p:ext uri="{BB962C8B-B14F-4D97-AF65-F5344CB8AC3E}">
        <p14:creationId xmlns:p14="http://schemas.microsoft.com/office/powerpoint/2010/main" val="11721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E2E9327-3A49-451F-BABC-955427135B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18" progId="TCLayout.ActiveDocument.1">
                  <p:embed/>
                </p:oleObj>
              </mc:Choice>
              <mc:Fallback>
                <p:oleObj name="think-cell Slide" r:id="rId4" imgW="353" imgH="318" progId="TCLayout.ActiveDocument.1">
                  <p:embed/>
                  <p:pic>
                    <p:nvPicPr>
                      <p:cNvPr id="52" name="Object 51" hidden="1">
                        <a:extLst>
                          <a:ext uri="{FF2B5EF4-FFF2-40B4-BE49-F238E27FC236}">
                            <a16:creationId xmlns:a16="http://schemas.microsoft.com/office/drawing/2014/main" id="{3E2E9327-3A49-451F-BABC-95542713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ußzeilenplatzhalter 3">
            <a:extLst>
              <a:ext uri="{FF2B5EF4-FFF2-40B4-BE49-F238E27FC236}">
                <a16:creationId xmlns:a16="http://schemas.microsoft.com/office/drawing/2014/main" id="{5697CDC1-E751-4582-9306-8B99C361818F}"/>
              </a:ext>
            </a:extLst>
          </p:cNvPr>
          <p:cNvSpPr txBox="1">
            <a:spLocks/>
          </p:cNvSpPr>
          <p:nvPr/>
        </p:nvSpPr>
        <p:spPr>
          <a:xfrm>
            <a:off x="546115" y="328079"/>
            <a:ext cx="5371065" cy="266693"/>
          </a:xfrm>
          <a:prstGeom prst="rect">
            <a:avLst/>
          </a:prstGeom>
        </p:spPr>
        <p:txBody>
          <a:bodyPr vert="horz" lIns="0" tIns="0" rIns="0" bIns="0" rtlCol="0" anchor="ctr"/>
          <a:lstStyle>
            <a:defPPr>
              <a:defRPr lang="de-DE"/>
            </a:defPPr>
            <a:lvl1pPr marL="0" algn="r" defTabSz="914205" rtl="0" eaLnBrk="1" latinLnBrk="0" hangingPunct="1">
              <a:lnSpc>
                <a:spcPts val="1000"/>
              </a:lnSpc>
              <a:defRPr lang="de-DE" sz="800" b="1" kern="1200" smtClean="0">
                <a:solidFill>
                  <a:schemeClr val="bg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a:lstStyle>
          <a:p>
            <a:pPr marL="0" marR="0" lvl="0" indent="0" algn="l" defTabSz="914389" rtl="0" eaLnBrk="1" fontAlgn="auto" latinLnBrk="0" hangingPunct="1">
              <a:lnSpc>
                <a:spcPts val="1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68FDF"/>
                </a:solidFill>
                <a:effectLst/>
                <a:uLnTx/>
                <a:uFillTx/>
                <a:latin typeface="Open Sans ExtraBold"/>
                <a:ea typeface="Open Sans ExtraBold"/>
                <a:cs typeface="Open Sans ExtraBold"/>
                <a:sym typeface="Arial"/>
              </a:rPr>
              <a:t>Results</a:t>
            </a:r>
          </a:p>
        </p:txBody>
      </p:sp>
      <p:sp>
        <p:nvSpPr>
          <p:cNvPr id="5" name="Title 4">
            <a:extLst>
              <a:ext uri="{FF2B5EF4-FFF2-40B4-BE49-F238E27FC236}">
                <a16:creationId xmlns:a16="http://schemas.microsoft.com/office/drawing/2014/main" id="{92CA8FCD-4B3F-43FC-A706-B1E65BE013C6}"/>
              </a:ext>
            </a:extLst>
          </p:cNvPr>
          <p:cNvSpPr txBox="1">
            <a:spLocks/>
          </p:cNvSpPr>
          <p:nvPr/>
        </p:nvSpPr>
        <p:spPr>
          <a:xfrm>
            <a:off x="546115" y="689084"/>
            <a:ext cx="9324974" cy="599275"/>
          </a:xfrm>
          <a:prstGeom prst="rect">
            <a:avLst/>
          </a:prstGeom>
        </p:spPr>
        <p:txBody>
          <a:bodyPr vert="horz" lIns="0" tIns="0" rIns="0" bIns="0" rtlCol="0" anchor="t" anchorCtr="0">
            <a:noAutofit/>
          </a:bodyPr>
          <a:lst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67710" rtl="0" eaLnBrk="1" fontAlgn="auto" latinLnBrk="0" hangingPunct="1">
              <a:lnSpc>
                <a:spcPts val="38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168FDF"/>
                </a:solidFill>
                <a:effectLst/>
                <a:uLnTx/>
                <a:uFillTx/>
                <a:latin typeface="Open Sans ExtraBold"/>
                <a:ea typeface="Open Sans ExtraBold"/>
                <a:cs typeface="Open Sans ExtraBold"/>
                <a:sym typeface="Open Sans ExtraBold"/>
              </a:rPr>
              <a:t>Scope-based Alignment</a:t>
            </a:r>
          </a:p>
        </p:txBody>
      </p:sp>
      <p:sp>
        <p:nvSpPr>
          <p:cNvPr id="26" name="Google Shape;896;g1192dfce336_0_317">
            <a:extLst>
              <a:ext uri="{FF2B5EF4-FFF2-40B4-BE49-F238E27FC236}">
                <a16:creationId xmlns:a16="http://schemas.microsoft.com/office/drawing/2014/main" id="{4B714FD3-DA6F-45ED-8E46-B3B3F80D568B}"/>
              </a:ext>
            </a:extLst>
          </p:cNvPr>
          <p:cNvSpPr/>
          <p:nvPr/>
        </p:nvSpPr>
        <p:spPr>
          <a:xfrm>
            <a:off x="1" y="1382671"/>
            <a:ext cx="1881351" cy="5473546"/>
          </a:xfrm>
          <a:prstGeom prst="rect">
            <a:avLst/>
          </a:prstGeom>
          <a:solidFill>
            <a:srgbClr val="243A5E"/>
          </a:solidFill>
          <a:ln>
            <a:noFill/>
          </a:ln>
        </p:spPr>
        <p:txBody>
          <a:bodyPr spcFirstLastPara="1" wrap="square" lIns="182780" tIns="146224" rIns="182780" bIns="146224"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endParaRPr>
          </a:p>
        </p:txBody>
      </p:sp>
      <p:sp>
        <p:nvSpPr>
          <p:cNvPr id="27" name="Google Shape;972;g1192dfce336_0_317">
            <a:extLst>
              <a:ext uri="{FF2B5EF4-FFF2-40B4-BE49-F238E27FC236}">
                <a16:creationId xmlns:a16="http://schemas.microsoft.com/office/drawing/2014/main" id="{E8F6C8F2-A7F0-4C88-831F-17D23B29A55C}"/>
              </a:ext>
            </a:extLst>
          </p:cNvPr>
          <p:cNvSpPr txBox="1"/>
          <p:nvPr/>
        </p:nvSpPr>
        <p:spPr>
          <a:xfrm>
            <a:off x="546115" y="2638469"/>
            <a:ext cx="824695" cy="288264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1666"/>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rPr>
              <a:t>S1+S2+S3</a:t>
            </a: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kumimoji="0" lang="en-US" sz="1199" b="1" i="0" u="none" strike="noStrike" kern="1200" cap="none" spc="0" normalizeH="0" baseline="0" noProof="0" dirty="0">
              <a:ln>
                <a:noFill/>
              </a:ln>
              <a:solidFill>
                <a:srgbClr val="FFFFFF"/>
              </a:solidFill>
              <a:effectLst/>
              <a:uLnTx/>
              <a:uFillTx/>
              <a:latin typeface="Quattrocento Sans"/>
              <a:ea typeface="+mn-ea"/>
              <a:cs typeface="Arial"/>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kumimoji="0" lang="en-US" sz="1199" b="1" i="0" u="none" strike="noStrike" kern="1200" cap="none" spc="0" normalizeH="0" baseline="0" noProof="0" dirty="0">
              <a:ln>
                <a:noFill/>
              </a:ln>
              <a:solidFill>
                <a:srgbClr val="FFFFFF"/>
              </a:solidFill>
              <a:effectLst/>
              <a:uLnTx/>
              <a:uFillTx/>
              <a:latin typeface="Quattrocento Sans"/>
              <a:ea typeface="+mn-ea"/>
              <a:cs typeface="Arial"/>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kumimoji="0" lang="en-US" sz="1199" b="1" i="0" u="none" strike="noStrike" kern="1200" cap="none" spc="0" normalizeH="0" baseline="0" noProof="0" dirty="0">
              <a:ln>
                <a:noFill/>
              </a:ln>
              <a:solidFill>
                <a:srgbClr val="FFFFFF"/>
              </a:solidFill>
              <a:effectLst/>
              <a:uLnTx/>
              <a:uFillTx/>
              <a:latin typeface="Quattrocento Sans"/>
              <a:ea typeface="+mn-ea"/>
              <a:cs typeface="Arial"/>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kumimoji="0" lang="en-US" sz="1199" b="1" i="0" u="none" strike="noStrike" kern="1200" cap="none" spc="0" normalizeH="0" baseline="0" noProof="0" dirty="0">
              <a:ln>
                <a:noFill/>
              </a:ln>
              <a:solidFill>
                <a:srgbClr val="FFFFFF"/>
              </a:solidFill>
              <a:effectLst/>
              <a:uLnTx/>
              <a:uFillTx/>
              <a:latin typeface="Quattrocento Sans"/>
              <a:ea typeface="+mn-ea"/>
              <a:cs typeface="Arial"/>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r>
              <a:rPr lang="en-US" sz="1199" b="1" kern="1200" dirty="0">
                <a:solidFill>
                  <a:srgbClr val="FFFFFF"/>
                </a:solidFill>
                <a:latin typeface="Quattrocento Sans"/>
                <a:ea typeface="+mn-ea"/>
                <a:sym typeface="Quattrocento Sans"/>
              </a:rPr>
              <a:t>S1+S2</a:t>
            </a:r>
            <a:endParaRPr kumimoji="0" sz="1799" b="0" i="0" u="none" strike="noStrike" kern="1200" cap="none" spc="0" normalizeH="0" baseline="0" noProof="0" dirty="0">
              <a:ln>
                <a:noFill/>
              </a:ln>
              <a:solidFill>
                <a:srgbClr val="000000"/>
              </a:solidFill>
              <a:effectLst/>
              <a:uLnTx/>
              <a:uFillTx/>
              <a:latin typeface="Segoe UI"/>
              <a:ea typeface="+mn-ea"/>
              <a:cs typeface="Arial"/>
              <a:sym typeface="Arial"/>
            </a:endParaRPr>
          </a:p>
        </p:txBody>
      </p:sp>
      <p:pic>
        <p:nvPicPr>
          <p:cNvPr id="20" name="Picture 19" descr="Graphical user interface&#10;&#10;Description automatically generated with low confidence">
            <a:extLst>
              <a:ext uri="{FF2B5EF4-FFF2-40B4-BE49-F238E27FC236}">
                <a16:creationId xmlns:a16="http://schemas.microsoft.com/office/drawing/2014/main" id="{F7C8E66B-CFC8-723D-831F-234BDD8F3779}"/>
              </a:ext>
            </a:extLst>
          </p:cNvPr>
          <p:cNvPicPr>
            <a:picLocks noChangeAspect="1"/>
          </p:cNvPicPr>
          <p:nvPr/>
        </p:nvPicPr>
        <p:blipFill>
          <a:blip r:embed="rId6"/>
          <a:stretch>
            <a:fillRect/>
          </a:stretch>
        </p:blipFill>
        <p:spPr>
          <a:xfrm>
            <a:off x="2101036" y="1377647"/>
            <a:ext cx="7065818" cy="2613537"/>
          </a:xfrm>
          <a:prstGeom prst="rect">
            <a:avLst/>
          </a:prstGeom>
        </p:spPr>
      </p:pic>
      <p:pic>
        <p:nvPicPr>
          <p:cNvPr id="22" name="Picture 21" descr="Chart, scatter chart&#10;&#10;Description automatically generated">
            <a:extLst>
              <a:ext uri="{FF2B5EF4-FFF2-40B4-BE49-F238E27FC236}">
                <a16:creationId xmlns:a16="http://schemas.microsoft.com/office/drawing/2014/main" id="{3F7B1246-3521-6E1F-5452-9872678D4AD6}"/>
              </a:ext>
            </a:extLst>
          </p:cNvPr>
          <p:cNvPicPr>
            <a:picLocks noChangeAspect="1"/>
          </p:cNvPicPr>
          <p:nvPr/>
        </p:nvPicPr>
        <p:blipFill>
          <a:blip r:embed="rId7"/>
          <a:stretch>
            <a:fillRect/>
          </a:stretch>
        </p:blipFill>
        <p:spPr>
          <a:xfrm>
            <a:off x="2101036" y="4079793"/>
            <a:ext cx="7065818" cy="2613537"/>
          </a:xfrm>
          <a:prstGeom prst="rect">
            <a:avLst/>
          </a:prstGeom>
        </p:spPr>
      </p:pic>
    </p:spTree>
    <p:extLst>
      <p:ext uri="{BB962C8B-B14F-4D97-AF65-F5344CB8AC3E}">
        <p14:creationId xmlns:p14="http://schemas.microsoft.com/office/powerpoint/2010/main" val="254613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extLst>
              <p:ext uri="{D42A27DB-BD31-4B8C-83A1-F6EECF244321}">
                <p14:modId xmlns:p14="http://schemas.microsoft.com/office/powerpoint/2010/main" val="1219805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dirty="0"/>
              <a:t>Agenda</a:t>
            </a:r>
            <a:endParaRPr dirty="0"/>
          </a:p>
        </p:txBody>
      </p:sp>
      <p:graphicFrame>
        <p:nvGraphicFramePr>
          <p:cNvPr id="7" name="Tabelle 10">
            <a:extLst>
              <a:ext uri="{FF2B5EF4-FFF2-40B4-BE49-F238E27FC236}">
                <a16:creationId xmlns:a16="http://schemas.microsoft.com/office/drawing/2014/main" id="{A6DE01EE-B030-48E7-B7BC-4F65D14CCEC2}"/>
              </a:ext>
            </a:extLst>
          </p:cNvPr>
          <p:cNvGraphicFramePr>
            <a:graphicFrameLocks/>
          </p:cNvGraphicFramePr>
          <p:nvPr>
            <p:extLst>
              <p:ext uri="{D42A27DB-BD31-4B8C-83A1-F6EECF244321}">
                <p14:modId xmlns:p14="http://schemas.microsoft.com/office/powerpoint/2010/main" val="361530393"/>
              </p:ext>
            </p:extLst>
          </p:nvPr>
        </p:nvGraphicFramePr>
        <p:xfrm>
          <a:off x="486457" y="1304179"/>
          <a:ext cx="6840000" cy="3000127"/>
        </p:xfrm>
        <a:graphic>
          <a:graphicData uri="http://schemas.openxmlformats.org/drawingml/2006/table">
            <a:tbl>
              <a:tblPr/>
              <a:tblGrid>
                <a:gridCol w="648000">
                  <a:extLst>
                    <a:ext uri="{9D8B030D-6E8A-4147-A177-3AD203B41FA5}">
                      <a16:colId xmlns:a16="http://schemas.microsoft.com/office/drawing/2014/main" val="2028713201"/>
                    </a:ext>
                  </a:extLst>
                </a:gridCol>
                <a:gridCol w="2880000">
                  <a:extLst>
                    <a:ext uri="{9D8B030D-6E8A-4147-A177-3AD203B41FA5}">
                      <a16:colId xmlns:a16="http://schemas.microsoft.com/office/drawing/2014/main" val="3594622348"/>
                    </a:ext>
                  </a:extLst>
                </a:gridCol>
                <a:gridCol w="648000">
                  <a:extLst>
                    <a:ext uri="{9D8B030D-6E8A-4147-A177-3AD203B41FA5}">
                      <a16:colId xmlns:a16="http://schemas.microsoft.com/office/drawing/2014/main" val="1143073045"/>
                    </a:ext>
                  </a:extLst>
                </a:gridCol>
                <a:gridCol w="2664000">
                  <a:extLst>
                    <a:ext uri="{9D8B030D-6E8A-4147-A177-3AD203B41FA5}">
                      <a16:colId xmlns:a16="http://schemas.microsoft.com/office/drawing/2014/main" val="2353681851"/>
                    </a:ext>
                  </a:extLst>
                </a:gridCol>
              </a:tblGrid>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lnSpc>
                          <a:spcPct val="90000"/>
                        </a:lnSpc>
                      </a:pPr>
                      <a:r>
                        <a:rPr lang="en-GB" sz="4720" noProof="0">
                          <a:solidFill>
                            <a:schemeClr val="accent2"/>
                          </a:solidFill>
                        </a:rPr>
                        <a:t>1</a:t>
                      </a: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r>
                        <a:rPr lang="en-GB" sz="1510" noProof="0">
                          <a:solidFill>
                            <a:schemeClr val="accent1"/>
                          </a:solidFill>
                        </a:rPr>
                        <a:t>Introduction – Leyla Javadova, Michael Tiemann</a:t>
                      </a:r>
                    </a:p>
                    <a:p>
                      <a:pPr algn="l" rtl="0"/>
                      <a:endParaRPr lang="en-GB" sz="1510" noProof="0">
                        <a:solidFill>
                          <a:schemeClr val="accent1"/>
                        </a:solidFill>
                      </a:endParaRP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lnSpc>
                          <a:spcPct val="90000"/>
                        </a:lnSpc>
                      </a:pPr>
                      <a:r>
                        <a:rPr lang="en-GB" sz="4720" noProof="0">
                          <a:solidFill>
                            <a:schemeClr val="accent2"/>
                          </a:solidFill>
                        </a:rPr>
                        <a:t>4</a:t>
                      </a: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r>
                        <a:rPr lang="en-GB" sz="1510" noProof="0" dirty="0">
                          <a:solidFill>
                            <a:schemeClr val="accent1"/>
                          </a:solidFill>
                        </a:rPr>
                        <a:t>Live Demo – Michael Tiemann</a:t>
                      </a: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86369561"/>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lnSpc>
                          <a:spcPct val="90000"/>
                        </a:lnSpc>
                      </a:pPr>
                      <a:r>
                        <a:rPr lang="en-GB" sz="4720" noProof="0">
                          <a:solidFill>
                            <a:schemeClr val="accent2"/>
                          </a:solidFill>
                        </a:rPr>
                        <a:t>2</a:t>
                      </a: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r>
                        <a:rPr lang="en-GB" sz="1510" noProof="0" dirty="0">
                          <a:solidFill>
                            <a:schemeClr val="accent1"/>
                          </a:solidFill>
                        </a:rPr>
                        <a:t>SAT Tool – Leyla Javadova</a:t>
                      </a:r>
                    </a:p>
                    <a:p>
                      <a:pPr algn="l" rtl="0"/>
                      <a:endParaRPr lang="en-GB" sz="1510" noProof="0" dirty="0">
                        <a:solidFill>
                          <a:schemeClr val="accent1"/>
                        </a:solidFill>
                      </a:endParaRP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lnSpc>
                          <a:spcPct val="90000"/>
                        </a:lnSpc>
                      </a:pPr>
                      <a:r>
                        <a:rPr lang="en-GB" sz="4720" noProof="0">
                          <a:solidFill>
                            <a:schemeClr val="accent2"/>
                          </a:solidFill>
                        </a:rPr>
                        <a:t>5</a:t>
                      </a: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r>
                        <a:rPr lang="en-GB" sz="1510" noProof="0" dirty="0">
                          <a:solidFill>
                            <a:schemeClr val="accent1"/>
                          </a:solidFill>
                        </a:rPr>
                        <a:t>Feedback Questions - All</a:t>
                      </a: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2126872"/>
                  </a:ext>
                </a:extLst>
              </a:tr>
              <a:tr h="370840">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lnSpc>
                          <a:spcPct val="90000"/>
                        </a:lnSpc>
                      </a:pPr>
                      <a:r>
                        <a:rPr lang="en-GB" sz="4720" noProof="0">
                          <a:solidFill>
                            <a:schemeClr val="accent2"/>
                          </a:solidFill>
                        </a:rPr>
                        <a:t>3</a:t>
                      </a: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r>
                        <a:rPr lang="en-GB" sz="1510" noProof="0" dirty="0">
                          <a:solidFill>
                            <a:schemeClr val="accent1"/>
                          </a:solidFill>
                        </a:rPr>
                        <a:t>Input Data – Imke Horten, Leyla Javadova</a:t>
                      </a:r>
                    </a:p>
                    <a:p>
                      <a:pPr algn="l" rtl="0"/>
                      <a:endParaRPr lang="en-GB" sz="1510" noProof="0" dirty="0">
                        <a:solidFill>
                          <a:schemeClr val="accent2"/>
                        </a:solidFill>
                      </a:endParaRP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lnSpc>
                          <a:spcPct val="90000"/>
                        </a:lnSpc>
                      </a:pPr>
                      <a:endParaRPr lang="en-GB" sz="4720" noProof="0">
                        <a:solidFill>
                          <a:schemeClr val="accent2"/>
                        </a:solidFill>
                      </a:endParaRP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llianz Neo PPT"/>
                          <a:sym typeface="Arial"/>
                        </a:defRPr>
                      </a:lvl9pPr>
                    </a:lstStyle>
                    <a:p>
                      <a:pPr algn="l" rtl="0"/>
                      <a:endParaRPr lang="en-GB" sz="1510" noProof="0" dirty="0">
                        <a:solidFill>
                          <a:schemeClr val="accent2"/>
                        </a:solidFill>
                      </a:endParaRPr>
                    </a:p>
                  </a:txBody>
                  <a:tcPr marL="0" marR="0" marT="0" marB="324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43493614"/>
                  </a:ext>
                </a:extLst>
              </a:tr>
            </a:tbl>
          </a:graphicData>
        </a:graphic>
      </p:graphicFrame>
    </p:spTree>
    <p:extLst>
      <p:ext uri="{BB962C8B-B14F-4D97-AF65-F5344CB8AC3E}">
        <p14:creationId xmlns:p14="http://schemas.microsoft.com/office/powerpoint/2010/main" val="209933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E2E9327-3A49-451F-BABC-955427135B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18" progId="TCLayout.ActiveDocument.1">
                  <p:embed/>
                </p:oleObj>
              </mc:Choice>
              <mc:Fallback>
                <p:oleObj name="think-cell Slide" r:id="rId4" imgW="353" imgH="318" progId="TCLayout.ActiveDocument.1">
                  <p:embed/>
                  <p:pic>
                    <p:nvPicPr>
                      <p:cNvPr id="52" name="Object 51" hidden="1">
                        <a:extLst>
                          <a:ext uri="{FF2B5EF4-FFF2-40B4-BE49-F238E27FC236}">
                            <a16:creationId xmlns:a16="http://schemas.microsoft.com/office/drawing/2014/main" id="{3E2E9327-3A49-451F-BABC-95542713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ußzeilenplatzhalter 3">
            <a:extLst>
              <a:ext uri="{FF2B5EF4-FFF2-40B4-BE49-F238E27FC236}">
                <a16:creationId xmlns:a16="http://schemas.microsoft.com/office/drawing/2014/main" id="{5697CDC1-E751-4582-9306-8B99C361818F}"/>
              </a:ext>
            </a:extLst>
          </p:cNvPr>
          <p:cNvSpPr txBox="1">
            <a:spLocks/>
          </p:cNvSpPr>
          <p:nvPr/>
        </p:nvSpPr>
        <p:spPr>
          <a:xfrm>
            <a:off x="546115" y="328079"/>
            <a:ext cx="5371065" cy="266693"/>
          </a:xfrm>
          <a:prstGeom prst="rect">
            <a:avLst/>
          </a:prstGeom>
        </p:spPr>
        <p:txBody>
          <a:bodyPr vert="horz" lIns="0" tIns="0" rIns="0" bIns="0" rtlCol="0" anchor="ctr"/>
          <a:lstStyle>
            <a:defPPr>
              <a:defRPr lang="de-DE"/>
            </a:defPPr>
            <a:lvl1pPr marL="0" algn="r" defTabSz="914205" rtl="0" eaLnBrk="1" latinLnBrk="0" hangingPunct="1">
              <a:lnSpc>
                <a:spcPts val="1000"/>
              </a:lnSpc>
              <a:defRPr lang="de-DE" sz="800" b="1" kern="1200" smtClean="0">
                <a:solidFill>
                  <a:schemeClr val="bg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a:lstStyle>
          <a:p>
            <a:pPr marL="0" marR="0" lvl="0" indent="0" algn="l" defTabSz="914389" rtl="0" eaLnBrk="1" fontAlgn="auto" latinLnBrk="0" hangingPunct="1">
              <a:lnSpc>
                <a:spcPts val="1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68FDF"/>
                </a:solidFill>
                <a:effectLst/>
                <a:uLnTx/>
                <a:uFillTx/>
                <a:latin typeface="Open Sans ExtraBold"/>
                <a:ea typeface="Open Sans ExtraBold"/>
                <a:cs typeface="Open Sans ExtraBold"/>
                <a:sym typeface="Arial"/>
              </a:rPr>
              <a:t>Results</a:t>
            </a:r>
          </a:p>
        </p:txBody>
      </p:sp>
      <p:sp>
        <p:nvSpPr>
          <p:cNvPr id="5" name="Title 4">
            <a:extLst>
              <a:ext uri="{FF2B5EF4-FFF2-40B4-BE49-F238E27FC236}">
                <a16:creationId xmlns:a16="http://schemas.microsoft.com/office/drawing/2014/main" id="{92CA8FCD-4B3F-43FC-A706-B1E65BE013C6}"/>
              </a:ext>
            </a:extLst>
          </p:cNvPr>
          <p:cNvSpPr txBox="1">
            <a:spLocks/>
          </p:cNvSpPr>
          <p:nvPr/>
        </p:nvSpPr>
        <p:spPr>
          <a:xfrm>
            <a:off x="546115" y="689084"/>
            <a:ext cx="9324974" cy="599275"/>
          </a:xfrm>
          <a:prstGeom prst="rect">
            <a:avLst/>
          </a:prstGeom>
        </p:spPr>
        <p:txBody>
          <a:bodyPr vert="horz" lIns="0" tIns="0" rIns="0" bIns="0" rtlCol="0" anchor="t" anchorCtr="0">
            <a:noAutofit/>
          </a:bodyPr>
          <a:lst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67710" rtl="0" eaLnBrk="1" fontAlgn="auto" latinLnBrk="0" hangingPunct="1">
              <a:lnSpc>
                <a:spcPts val="3800"/>
              </a:lnSpc>
              <a:spcBef>
                <a:spcPct val="0"/>
              </a:spcBef>
              <a:spcAft>
                <a:spcPts val="0"/>
              </a:spcAft>
              <a:buClrTx/>
              <a:buSzTx/>
              <a:buFontTx/>
              <a:buNone/>
              <a:tabLst/>
              <a:defRPr/>
            </a:pPr>
            <a:r>
              <a:rPr lang="en-US" sz="2900" dirty="0">
                <a:solidFill>
                  <a:srgbClr val="168FDF"/>
                </a:solidFill>
                <a:latin typeface="Open Sans ExtraBold"/>
                <a:ea typeface="Open Sans ExtraBold"/>
                <a:cs typeface="Open Sans ExtraBold"/>
                <a:sym typeface="Open Sans ExtraBold"/>
              </a:rPr>
              <a:t>Sector</a:t>
            </a:r>
            <a:r>
              <a:rPr kumimoji="0" lang="en-US" sz="2900" b="0" i="0" u="none" strike="noStrike" kern="1200" cap="none" spc="0" normalizeH="0" baseline="0" noProof="0" dirty="0">
                <a:ln>
                  <a:noFill/>
                </a:ln>
                <a:solidFill>
                  <a:srgbClr val="168FDF"/>
                </a:solidFill>
                <a:effectLst/>
                <a:uLnTx/>
                <a:uFillTx/>
                <a:latin typeface="Open Sans ExtraBold"/>
                <a:ea typeface="Open Sans ExtraBold"/>
                <a:cs typeface="Open Sans ExtraBold"/>
                <a:sym typeface="Open Sans ExtraBold"/>
              </a:rPr>
              <a:t>-based Alignment</a:t>
            </a:r>
          </a:p>
        </p:txBody>
      </p:sp>
      <p:sp>
        <p:nvSpPr>
          <p:cNvPr id="26" name="Google Shape;896;g1192dfce336_0_317">
            <a:extLst>
              <a:ext uri="{FF2B5EF4-FFF2-40B4-BE49-F238E27FC236}">
                <a16:creationId xmlns:a16="http://schemas.microsoft.com/office/drawing/2014/main" id="{4B714FD3-DA6F-45ED-8E46-B3B3F80D568B}"/>
              </a:ext>
            </a:extLst>
          </p:cNvPr>
          <p:cNvSpPr/>
          <p:nvPr/>
        </p:nvSpPr>
        <p:spPr>
          <a:xfrm>
            <a:off x="1" y="1382671"/>
            <a:ext cx="1881351" cy="5473546"/>
          </a:xfrm>
          <a:prstGeom prst="rect">
            <a:avLst/>
          </a:prstGeom>
          <a:solidFill>
            <a:srgbClr val="243A5E"/>
          </a:solidFill>
          <a:ln>
            <a:noFill/>
          </a:ln>
        </p:spPr>
        <p:txBody>
          <a:bodyPr spcFirstLastPara="1" wrap="square" lIns="182780" tIns="146224" rIns="182780" bIns="146224"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endParaRPr>
          </a:p>
        </p:txBody>
      </p:sp>
      <p:sp>
        <p:nvSpPr>
          <p:cNvPr id="27" name="Google Shape;972;g1192dfce336_0_317">
            <a:extLst>
              <a:ext uri="{FF2B5EF4-FFF2-40B4-BE49-F238E27FC236}">
                <a16:creationId xmlns:a16="http://schemas.microsoft.com/office/drawing/2014/main" id="{E8F6C8F2-A7F0-4C88-831F-17D23B29A55C}"/>
              </a:ext>
            </a:extLst>
          </p:cNvPr>
          <p:cNvSpPr txBox="1"/>
          <p:nvPr/>
        </p:nvSpPr>
        <p:spPr>
          <a:xfrm>
            <a:off x="546115" y="2333676"/>
            <a:ext cx="824695" cy="288264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1666"/>
              </a:lnSpc>
              <a:spcBef>
                <a:spcPts val="0"/>
              </a:spcBef>
              <a:spcAft>
                <a:spcPts val="0"/>
              </a:spcAft>
              <a:buClrTx/>
              <a:buSzTx/>
              <a:buFontTx/>
              <a:buNone/>
              <a:tabLst/>
              <a:defRPr/>
            </a:pPr>
            <a:r>
              <a:rPr kumimoji="0" lang="en-US" sz="1199" b="1" i="0" u="none" strike="noStrike" kern="1200" cap="none" spc="0" normalizeH="0" baseline="0" noProof="0" dirty="0" err="1">
                <a:ln>
                  <a:noFill/>
                </a:ln>
                <a:solidFill>
                  <a:srgbClr val="FFFFFF"/>
                </a:solidFill>
                <a:effectLst/>
                <a:uLnTx/>
                <a:uFillTx/>
                <a:latin typeface="Quattrocento Sans"/>
                <a:ea typeface="Quattrocento Sans"/>
                <a:cs typeface="Quattrocento Sans"/>
                <a:sym typeface="Quattrocento Sans"/>
              </a:rPr>
              <a:t>Electri</a:t>
            </a:r>
            <a:r>
              <a:rPr lang="en-US" sz="1199" b="1" kern="1200" dirty="0">
                <a:solidFill>
                  <a:srgbClr val="FFFFFF"/>
                </a:solidFill>
                <a:latin typeface="Quattrocento Sans"/>
                <a:ea typeface="Quattrocento Sans"/>
                <a:cs typeface="Quattrocento Sans"/>
                <a:sym typeface="Quattrocento Sans"/>
              </a:rPr>
              <a:t>city Utilities</a:t>
            </a:r>
            <a:endParaRPr kumimoji="0" lang="en-US" sz="1199" b="1"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kumimoji="0" lang="en-US" sz="1199" b="1" i="0" u="none" strike="noStrike" kern="1200" cap="none" spc="0" normalizeH="0" baseline="0" noProof="0" dirty="0">
              <a:ln>
                <a:noFill/>
              </a:ln>
              <a:solidFill>
                <a:srgbClr val="FFFFFF"/>
              </a:solidFill>
              <a:effectLst/>
              <a:uLnTx/>
              <a:uFillTx/>
              <a:latin typeface="Quattrocento Sans"/>
              <a:ea typeface="+mn-ea"/>
              <a:cs typeface="Arial"/>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kumimoji="0" lang="en-US" sz="1199" b="1" i="0" u="none" strike="noStrike" kern="1200" cap="none" spc="0" normalizeH="0" baseline="0" noProof="0" dirty="0">
              <a:ln>
                <a:noFill/>
              </a:ln>
              <a:solidFill>
                <a:srgbClr val="FFFFFF"/>
              </a:solidFill>
              <a:effectLst/>
              <a:uLnTx/>
              <a:uFillTx/>
              <a:latin typeface="Quattrocento Sans"/>
              <a:ea typeface="+mn-ea"/>
              <a:cs typeface="Arial"/>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lang="en-US" sz="1199" b="1" kern="1200" dirty="0">
              <a:solidFill>
                <a:srgbClr val="FFFFFF"/>
              </a:solidFill>
              <a:latin typeface="Quattrocento Sans"/>
              <a:ea typeface="+mn-ea"/>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endParaRPr kumimoji="0" lang="en-US" sz="1199" b="1" i="0" u="none" strike="noStrike" kern="1200" cap="none" spc="0" normalizeH="0" baseline="0" noProof="0" dirty="0">
              <a:ln>
                <a:noFill/>
              </a:ln>
              <a:solidFill>
                <a:srgbClr val="FFFFFF"/>
              </a:solidFill>
              <a:effectLst/>
              <a:uLnTx/>
              <a:uFillTx/>
              <a:latin typeface="Quattrocento Sans"/>
              <a:ea typeface="+mn-ea"/>
              <a:cs typeface="Arial"/>
              <a:sym typeface="Quattrocento Sans"/>
            </a:endParaRPr>
          </a:p>
          <a:p>
            <a:pPr marL="0" marR="0" lvl="0" indent="0" algn="l" defTabSz="914400" rtl="0" eaLnBrk="1" fontAlgn="auto" latinLnBrk="0" hangingPunct="1">
              <a:lnSpc>
                <a:spcPct val="141666"/>
              </a:lnSpc>
              <a:spcBef>
                <a:spcPts val="0"/>
              </a:spcBef>
              <a:spcAft>
                <a:spcPts val="0"/>
              </a:spcAft>
              <a:buClrTx/>
              <a:buSzTx/>
              <a:buFontTx/>
              <a:buNone/>
              <a:tabLst/>
              <a:defRPr/>
            </a:pPr>
            <a:r>
              <a:rPr lang="en-US" sz="1199" b="1" kern="1200" dirty="0">
                <a:solidFill>
                  <a:srgbClr val="FFFFFF"/>
                </a:solidFill>
                <a:latin typeface="Quattrocento Sans"/>
                <a:ea typeface="+mn-ea"/>
                <a:sym typeface="Quattrocento Sans"/>
              </a:rPr>
              <a:t>Gas Utilities</a:t>
            </a:r>
            <a:endParaRPr kumimoji="0" sz="1799" b="0" i="0" u="none" strike="noStrike" kern="1200" cap="none" spc="0" normalizeH="0" baseline="0" noProof="0" dirty="0">
              <a:ln>
                <a:noFill/>
              </a:ln>
              <a:solidFill>
                <a:srgbClr val="000000"/>
              </a:solidFill>
              <a:effectLst/>
              <a:uLnTx/>
              <a:uFillTx/>
              <a:latin typeface="Segoe UI"/>
              <a:ea typeface="+mn-ea"/>
              <a:cs typeface="Arial"/>
              <a:sym typeface="Arial"/>
            </a:endParaRPr>
          </a:p>
        </p:txBody>
      </p:sp>
      <p:pic>
        <p:nvPicPr>
          <p:cNvPr id="7" name="Picture 6" descr="Graphical user interface, chart, application, scatter chart&#10;&#10;Description automatically generated">
            <a:extLst>
              <a:ext uri="{FF2B5EF4-FFF2-40B4-BE49-F238E27FC236}">
                <a16:creationId xmlns:a16="http://schemas.microsoft.com/office/drawing/2014/main" id="{FC49A93B-360C-04D2-2D2B-85B632E86E6E}"/>
              </a:ext>
            </a:extLst>
          </p:cNvPr>
          <p:cNvPicPr>
            <a:picLocks noChangeAspect="1"/>
          </p:cNvPicPr>
          <p:nvPr/>
        </p:nvPicPr>
        <p:blipFill>
          <a:blip r:embed="rId6"/>
          <a:stretch>
            <a:fillRect/>
          </a:stretch>
        </p:blipFill>
        <p:spPr>
          <a:xfrm>
            <a:off x="2091021" y="1382672"/>
            <a:ext cx="7042469" cy="2604901"/>
          </a:xfrm>
          <a:prstGeom prst="rect">
            <a:avLst/>
          </a:prstGeom>
        </p:spPr>
      </p:pic>
      <p:pic>
        <p:nvPicPr>
          <p:cNvPr id="13" name="Picture 12" descr="Chart, scatter chart&#10;&#10;Description automatically generated">
            <a:extLst>
              <a:ext uri="{FF2B5EF4-FFF2-40B4-BE49-F238E27FC236}">
                <a16:creationId xmlns:a16="http://schemas.microsoft.com/office/drawing/2014/main" id="{E2790BFF-3A2A-B96C-94F6-214140E135EA}"/>
              </a:ext>
            </a:extLst>
          </p:cNvPr>
          <p:cNvPicPr>
            <a:picLocks noChangeAspect="1"/>
          </p:cNvPicPr>
          <p:nvPr/>
        </p:nvPicPr>
        <p:blipFill>
          <a:blip r:embed="rId7"/>
          <a:stretch>
            <a:fillRect/>
          </a:stretch>
        </p:blipFill>
        <p:spPr>
          <a:xfrm>
            <a:off x="2091020" y="4121999"/>
            <a:ext cx="7042469" cy="2598479"/>
          </a:xfrm>
          <a:prstGeom prst="rect">
            <a:avLst/>
          </a:prstGeom>
        </p:spPr>
      </p:pic>
    </p:spTree>
    <p:extLst>
      <p:ext uri="{BB962C8B-B14F-4D97-AF65-F5344CB8AC3E}">
        <p14:creationId xmlns:p14="http://schemas.microsoft.com/office/powerpoint/2010/main" val="3954297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589E74-12F3-4A38-8F23-718405D6EDCD}"/>
              </a:ext>
            </a:extLst>
          </p:cNvPr>
          <p:cNvGraphicFramePr>
            <a:graphicFrameLocks noChangeAspect="1"/>
          </p:cNvGraphicFramePr>
          <p:nvPr>
            <p:custDataLst>
              <p:tags r:id="rId1"/>
            </p:custDataLst>
            <p:extLst>
              <p:ext uri="{D42A27DB-BD31-4B8C-83A1-F6EECF244321}">
                <p14:modId xmlns:p14="http://schemas.microsoft.com/office/powerpoint/2010/main" val="12138316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1B589E74-12F3-4A38-8F23-718405D6ED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7" name="Google Shape;397;p71"/>
          <p:cNvSpPr txBox="1">
            <a:spLocks noGrp="1"/>
          </p:cNvSpPr>
          <p:nvPr>
            <p:ph type="ctrTitle"/>
          </p:nvPr>
        </p:nvSpPr>
        <p:spPr>
          <a:xfrm>
            <a:off x="838200" y="1467903"/>
            <a:ext cx="7476067" cy="238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400"/>
              <a:buNone/>
            </a:pPr>
            <a:r>
              <a:rPr lang="en-US" dirty="0"/>
              <a:t>Feedback</a:t>
            </a:r>
            <a:endParaRPr b="0" dirty="0">
              <a:solidFill>
                <a:schemeClr val="accent6"/>
              </a:solidFill>
              <a:latin typeface="Open Sans"/>
              <a:ea typeface="Open Sans"/>
              <a:cs typeface="Open Sans"/>
              <a:sym typeface="Open Sans"/>
            </a:endParaRPr>
          </a:p>
        </p:txBody>
      </p:sp>
    </p:spTree>
    <p:extLst>
      <p:ext uri="{BB962C8B-B14F-4D97-AF65-F5344CB8AC3E}">
        <p14:creationId xmlns:p14="http://schemas.microsoft.com/office/powerpoint/2010/main" val="421858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dirty="0"/>
              <a:t>We need your feedback:</a:t>
            </a:r>
            <a:endParaRPr dirty="0"/>
          </a:p>
        </p:txBody>
      </p:sp>
      <p:sp>
        <p:nvSpPr>
          <p:cNvPr id="6" name="TextBox 5">
            <a:extLst>
              <a:ext uri="{FF2B5EF4-FFF2-40B4-BE49-F238E27FC236}">
                <a16:creationId xmlns:a16="http://schemas.microsoft.com/office/drawing/2014/main" id="{DE87D52C-AD88-4705-8AE3-C92F174B64C9}"/>
              </a:ext>
            </a:extLst>
          </p:cNvPr>
          <p:cNvSpPr txBox="1"/>
          <p:nvPr/>
        </p:nvSpPr>
        <p:spPr>
          <a:xfrm>
            <a:off x="418590" y="1257969"/>
            <a:ext cx="10757611" cy="4899868"/>
          </a:xfrm>
          <a:prstGeom prst="rect">
            <a:avLst/>
          </a:prstGeom>
          <a:noFill/>
        </p:spPr>
        <p:txBody>
          <a:bodyPr wrap="square" rtlCol="0">
            <a:spAutoFit/>
          </a:bodyPr>
          <a:lstStyle/>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What are the main use cases for you to apply a sector alignment tool?</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Should the tool integrate combined scope 1 + 2 + 3 Emissions or separate these?</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How comfortable are you with Scope 3 integration given lack of guidance and data quality around this topic?</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What sectors are a priority for you?</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Would you find it helpful to generate region and country specific temperature alignment results?</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Are there any other data points you would like SAT tool to incorporate?</a:t>
            </a:r>
          </a:p>
          <a:p>
            <a:pPr marR="0" lvl="0" algn="l" defTabSz="685800" rtl="0" eaLnBrk="1" fontAlgn="auto" latinLnBrk="0" hangingPunct="1">
              <a:lnSpc>
                <a:spcPct val="150000"/>
              </a:lnSpc>
              <a:spcBef>
                <a:spcPts val="0"/>
              </a:spcBef>
              <a:spcAft>
                <a:spcPts val="0"/>
              </a:spcAft>
              <a:buClr>
                <a:srgbClr val="057FC7"/>
              </a:buClr>
              <a:buSzTx/>
              <a:tabLst/>
              <a:defRPr/>
            </a:pPr>
            <a:r>
              <a:rPr lang="en-US" b="1" kern="1200" dirty="0">
                <a:solidFill>
                  <a:sysClr val="windowText" lastClr="000000"/>
                </a:solidFill>
                <a:ea typeface="+mn-ea"/>
              </a:rPr>
              <a:t>Would you recommend any changes to users controls and/or output visualizations?</a:t>
            </a:r>
            <a:endParaRPr kumimoji="0" lang="en-US" b="1" i="0" u="none" strike="noStrike" kern="1200" cap="none" spc="0" normalizeH="0" baseline="0" noProof="0" dirty="0">
              <a:ln>
                <a:noFill/>
              </a:ln>
              <a:solidFill>
                <a:sysClr val="windowText" lastClr="000000"/>
              </a:solidFill>
              <a:effectLst/>
              <a:uLnTx/>
              <a:uFillTx/>
              <a:latin typeface="Arial"/>
              <a:ea typeface="+mn-ea"/>
              <a:cs typeface="Arial"/>
              <a:sym typeface="Arial"/>
            </a:endParaRP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What else would you like to see in an SAT tool?</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Biogenic vs. Non-biogenic emissions</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Benchmark-aligned missing data estimations (with uncertainties)</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Data connectors (bypassing data template)</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Alternate trajectory projections</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Green financing effects / opportunities</a:t>
            </a:r>
          </a:p>
          <a:p>
            <a:pPr lvl="8" defTabSz="685800">
              <a:lnSpc>
                <a:spcPct val="150000"/>
              </a:lnSpc>
              <a:buClr>
                <a:srgbClr val="057FC7"/>
              </a:buClr>
              <a:buSzPct val="80000"/>
              <a:defRPr/>
            </a:pPr>
            <a:r>
              <a:rPr lang="en-US" b="1" kern="1200" dirty="0">
                <a:solidFill>
                  <a:sysClr val="windowText" lastClr="000000"/>
                </a:solidFill>
                <a:ea typeface="+mn-ea"/>
              </a:rPr>
              <a:t>Carbon markets/offsets</a:t>
            </a:r>
            <a:endParaRPr kumimoji="0" lang="en-US" b="1" i="0" u="none" strike="noStrike" kern="1200" cap="none" spc="0" normalizeH="0" baseline="0" noProof="0" dirty="0">
              <a:ln>
                <a:noFill/>
              </a:ln>
              <a:solidFill>
                <a:sysClr val="windowText" lastClr="000000"/>
              </a:solidFill>
              <a:effectLst/>
              <a:uLnTx/>
              <a:uFillTx/>
              <a:latin typeface="Arial"/>
              <a:ea typeface="+mn-ea"/>
              <a:cs typeface="Arial"/>
              <a:sym typeface="Arial"/>
            </a:endParaRP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Metrics other than temperature score (such as carbon budget exceedance year)</a:t>
            </a:r>
          </a:p>
        </p:txBody>
      </p:sp>
    </p:spTree>
    <p:extLst>
      <p:ext uri="{BB962C8B-B14F-4D97-AF65-F5344CB8AC3E}">
        <p14:creationId xmlns:p14="http://schemas.microsoft.com/office/powerpoint/2010/main" val="4209294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extLst>
              <p:ext uri="{D42A27DB-BD31-4B8C-83A1-F6EECF244321}">
                <p14:modId xmlns:p14="http://schemas.microsoft.com/office/powerpoint/2010/main" val="33408465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dirty="0"/>
              <a:t>We Welcome Your Participation</a:t>
            </a:r>
            <a:endParaRPr dirty="0"/>
          </a:p>
        </p:txBody>
      </p:sp>
      <p:pic>
        <p:nvPicPr>
          <p:cNvPr id="22530" name="Picture 2" descr="men rowing boat">
            <a:extLst>
              <a:ext uri="{FF2B5EF4-FFF2-40B4-BE49-F238E27FC236}">
                <a16:creationId xmlns:a16="http://schemas.microsoft.com/office/drawing/2014/main" id="{8ECEBD8D-4338-4685-A17C-74BA668F7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01465" y="1788362"/>
            <a:ext cx="6190535" cy="41290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8F6CFB8-A907-4ABE-8C69-3EDAB117FCE7}"/>
              </a:ext>
            </a:extLst>
          </p:cNvPr>
          <p:cNvSpPr/>
          <p:nvPr/>
        </p:nvSpPr>
        <p:spPr>
          <a:xfrm>
            <a:off x="0" y="1788360"/>
            <a:ext cx="12188824" cy="4129087"/>
          </a:xfrm>
          <a:prstGeom prst="rect">
            <a:avLst/>
          </a:prstGeom>
          <a:solidFill>
            <a:schemeClr val="accent5">
              <a:lumMod val="20000"/>
              <a:lumOff val="8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Box 5">
            <a:extLst>
              <a:ext uri="{FF2B5EF4-FFF2-40B4-BE49-F238E27FC236}">
                <a16:creationId xmlns:a16="http://schemas.microsoft.com/office/drawing/2014/main" id="{DE87D52C-AD88-4705-8AE3-C92F174B64C9}"/>
              </a:ext>
            </a:extLst>
          </p:cNvPr>
          <p:cNvSpPr txBox="1"/>
          <p:nvPr/>
        </p:nvSpPr>
        <p:spPr>
          <a:xfrm>
            <a:off x="571603" y="2329543"/>
            <a:ext cx="4858260" cy="132343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
                <a:srgbClr val="057FC7"/>
              </a:buClr>
              <a:buSzTx/>
              <a:buFont typeface="Arial"/>
              <a:buNone/>
              <a:tabLst/>
              <a:defRPr/>
            </a:pPr>
            <a:r>
              <a:rPr kumimoji="0" lang="en-US" sz="2000" b="1" i="1" u="none" strike="noStrike" kern="1200" cap="none" spc="0" normalizeH="0" baseline="0" noProof="0" dirty="0">
                <a:ln>
                  <a:noFill/>
                </a:ln>
                <a:solidFill>
                  <a:schemeClr val="accent2"/>
                </a:solidFill>
                <a:effectLst/>
                <a:uLnTx/>
                <a:uFillTx/>
                <a:latin typeface="Arial"/>
                <a:ea typeface="+mn-ea"/>
                <a:cs typeface="Arial"/>
                <a:sym typeface="Arial"/>
              </a:rPr>
              <a:t>“The best way to predict the future is to create it”</a:t>
            </a:r>
          </a:p>
          <a:p>
            <a:pPr marL="0" marR="0" lvl="0" indent="0" algn="ctr" defTabSz="685800" rtl="0" eaLnBrk="1" fontAlgn="auto" latinLnBrk="0" hangingPunct="1">
              <a:lnSpc>
                <a:spcPct val="100000"/>
              </a:lnSpc>
              <a:spcBef>
                <a:spcPts val="0"/>
              </a:spcBef>
              <a:spcAft>
                <a:spcPts val="0"/>
              </a:spcAft>
              <a:buClr>
                <a:srgbClr val="057FC7"/>
              </a:buClr>
              <a:buSzTx/>
              <a:buFont typeface="Arial"/>
              <a:buNone/>
              <a:tabLst/>
              <a:defRPr/>
            </a:pPr>
            <a:endParaRPr kumimoji="0" lang="en-US" sz="2000" b="1" i="1" u="none" strike="noStrike" kern="1200" cap="none" spc="0" normalizeH="0" baseline="0" noProof="0" dirty="0">
              <a:ln>
                <a:noFill/>
              </a:ln>
              <a:solidFill>
                <a:schemeClr val="accent2"/>
              </a:solidFill>
              <a:effectLst/>
              <a:uLnTx/>
              <a:uFillTx/>
              <a:latin typeface="Arial"/>
              <a:ea typeface="+mn-ea"/>
              <a:cs typeface="Arial"/>
              <a:sym typeface="Arial"/>
            </a:endParaRPr>
          </a:p>
          <a:p>
            <a:pPr marL="0" marR="0" lvl="0" indent="0" algn="ctr" defTabSz="685800" rtl="0" eaLnBrk="1" fontAlgn="auto" latinLnBrk="0" hangingPunct="1">
              <a:lnSpc>
                <a:spcPct val="100000"/>
              </a:lnSpc>
              <a:spcBef>
                <a:spcPts val="0"/>
              </a:spcBef>
              <a:spcAft>
                <a:spcPts val="0"/>
              </a:spcAft>
              <a:buClr>
                <a:srgbClr val="057FC7"/>
              </a:buClr>
              <a:buSzTx/>
              <a:buFont typeface="Arial"/>
              <a:buNone/>
              <a:tabLst/>
              <a:defRPr/>
            </a:pPr>
            <a:endParaRPr kumimoji="0" lang="en-US" sz="2000" b="1" i="1" u="none" strike="noStrike" kern="1200" cap="none" spc="0" normalizeH="0" baseline="0" noProof="0" dirty="0">
              <a:ln>
                <a:noFill/>
              </a:ln>
              <a:solidFill>
                <a:schemeClr val="accent2"/>
              </a:solidFill>
              <a:effectLst/>
              <a:uLnTx/>
              <a:uFillTx/>
              <a:latin typeface="Arial"/>
              <a:ea typeface="+mn-ea"/>
              <a:cs typeface="Arial"/>
              <a:sym typeface="Arial"/>
            </a:endParaRPr>
          </a:p>
        </p:txBody>
      </p:sp>
      <p:sp>
        <p:nvSpPr>
          <p:cNvPr id="8" name="TextBox 7">
            <a:extLst>
              <a:ext uri="{FF2B5EF4-FFF2-40B4-BE49-F238E27FC236}">
                <a16:creationId xmlns:a16="http://schemas.microsoft.com/office/drawing/2014/main" id="{4764A4FD-AAB1-48C3-8E24-9502ED6A48F7}"/>
              </a:ext>
            </a:extLst>
          </p:cNvPr>
          <p:cNvSpPr txBox="1"/>
          <p:nvPr/>
        </p:nvSpPr>
        <p:spPr>
          <a:xfrm>
            <a:off x="434109" y="3440215"/>
            <a:ext cx="5214266" cy="1815882"/>
          </a:xfrm>
          <a:prstGeom prst="rect">
            <a:avLst/>
          </a:prstGeom>
          <a:noFill/>
        </p:spPr>
        <p:txBody>
          <a:bodyPr wrap="square">
            <a:spAutoFit/>
          </a:bodyPr>
          <a:lstStyle/>
          <a:p>
            <a:r>
              <a:rPr lang="en-US" dirty="0"/>
              <a:t>If you are not satisfied with the commercial or proprietary tools available to you for setting your targets and implementing your Net Zero commitments, join the OS-Climate Sector Alignment Tool Project, contributing some time from your:</a:t>
            </a:r>
          </a:p>
          <a:p>
            <a:endParaRPr lang="en-US" dirty="0"/>
          </a:p>
          <a:p>
            <a:r>
              <a:rPr lang="en-US" dirty="0"/>
              <a:t>•	Software developers.</a:t>
            </a:r>
          </a:p>
          <a:p>
            <a:r>
              <a:rPr lang="en-US" dirty="0"/>
              <a:t>•	Data Engineers.</a:t>
            </a:r>
          </a:p>
          <a:p>
            <a:r>
              <a:rPr lang="en-US" dirty="0"/>
              <a:t>•	SMEs, including sector specialists.</a:t>
            </a:r>
          </a:p>
        </p:txBody>
      </p:sp>
    </p:spTree>
    <p:extLst>
      <p:ext uri="{BB962C8B-B14F-4D97-AF65-F5344CB8AC3E}">
        <p14:creationId xmlns:p14="http://schemas.microsoft.com/office/powerpoint/2010/main" val="514471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589E74-12F3-4A38-8F23-718405D6EDCD}"/>
              </a:ext>
            </a:extLst>
          </p:cNvPr>
          <p:cNvGraphicFramePr>
            <a:graphicFrameLocks noChangeAspect="1"/>
          </p:cNvGraphicFramePr>
          <p:nvPr>
            <p:custDataLst>
              <p:tags r:id="rId1"/>
            </p:custDataLst>
            <p:extLst>
              <p:ext uri="{D42A27DB-BD31-4B8C-83A1-F6EECF244321}">
                <p14:modId xmlns:p14="http://schemas.microsoft.com/office/powerpoint/2010/main" val="10056149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1B589E74-12F3-4A38-8F23-718405D6ED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7" name="Google Shape;397;p71"/>
          <p:cNvSpPr txBox="1">
            <a:spLocks noGrp="1"/>
          </p:cNvSpPr>
          <p:nvPr>
            <p:ph type="ctrTitle"/>
          </p:nvPr>
        </p:nvSpPr>
        <p:spPr>
          <a:xfrm>
            <a:off x="838200" y="1467903"/>
            <a:ext cx="7476067" cy="238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400"/>
              <a:buNone/>
            </a:pPr>
            <a:r>
              <a:rPr lang="en-US" dirty="0"/>
              <a:t>Thank You!</a:t>
            </a:r>
            <a:endParaRPr b="0" dirty="0">
              <a:solidFill>
                <a:schemeClr val="accent6"/>
              </a:solidFill>
              <a:latin typeface="Open Sans"/>
              <a:ea typeface="Open Sans"/>
              <a:cs typeface="Open Sans"/>
              <a:sym typeface="Open Sans"/>
            </a:endParaRPr>
          </a:p>
        </p:txBody>
      </p:sp>
    </p:spTree>
    <p:extLst>
      <p:ext uri="{BB962C8B-B14F-4D97-AF65-F5344CB8AC3E}">
        <p14:creationId xmlns:p14="http://schemas.microsoft.com/office/powerpoint/2010/main" val="320284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589E74-12F3-4A38-8F23-718405D6EDC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1B589E74-12F3-4A38-8F23-718405D6EDC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97" name="Google Shape;397;p71"/>
          <p:cNvSpPr txBox="1">
            <a:spLocks noGrp="1"/>
          </p:cNvSpPr>
          <p:nvPr>
            <p:ph type="ctrTitle"/>
          </p:nvPr>
        </p:nvSpPr>
        <p:spPr>
          <a:xfrm>
            <a:off x="838200" y="1467903"/>
            <a:ext cx="7476067" cy="2387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2400"/>
              <a:buNone/>
            </a:pPr>
            <a:r>
              <a:rPr lang="en-US" dirty="0"/>
              <a:t>About OS-C Community</a:t>
            </a:r>
            <a:endParaRPr b="0" dirty="0">
              <a:solidFill>
                <a:schemeClr val="accent6"/>
              </a:solidFill>
              <a:latin typeface="Open Sans"/>
              <a:ea typeface="Open Sans"/>
              <a:cs typeface="Open Sans"/>
              <a:sym typeface="Open Sans"/>
            </a:endParaRPr>
          </a:p>
        </p:txBody>
      </p:sp>
    </p:spTree>
    <p:extLst>
      <p:ext uri="{BB962C8B-B14F-4D97-AF65-F5344CB8AC3E}">
        <p14:creationId xmlns:p14="http://schemas.microsoft.com/office/powerpoint/2010/main" val="265715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extLst>
              <p:ext uri="{D42A27DB-BD31-4B8C-83A1-F6EECF244321}">
                <p14:modId xmlns:p14="http://schemas.microsoft.com/office/powerpoint/2010/main" val="15539264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a:lnSpc>
                <a:spcPct val="90000"/>
              </a:lnSpc>
              <a:spcBef>
                <a:spcPts val="0"/>
              </a:spcBef>
              <a:spcAft>
                <a:spcPts val="0"/>
              </a:spcAft>
              <a:buSzPts val="2900"/>
              <a:buNone/>
            </a:pPr>
            <a:r>
              <a:rPr lang="en-GB"/>
              <a:t>Open Source Context</a:t>
            </a:r>
          </a:p>
        </p:txBody>
      </p:sp>
      <p:sp>
        <p:nvSpPr>
          <p:cNvPr id="6" name="TextBox 5">
            <a:extLst>
              <a:ext uri="{FF2B5EF4-FFF2-40B4-BE49-F238E27FC236}">
                <a16:creationId xmlns:a16="http://schemas.microsoft.com/office/drawing/2014/main" id="{DE87D52C-AD88-4705-8AE3-C92F174B64C9}"/>
              </a:ext>
            </a:extLst>
          </p:cNvPr>
          <p:cNvSpPr txBox="1"/>
          <p:nvPr/>
        </p:nvSpPr>
        <p:spPr>
          <a:xfrm>
            <a:off x="387195" y="2105544"/>
            <a:ext cx="11558472" cy="2031325"/>
          </a:xfrm>
          <a:prstGeom prst="rect">
            <a:avLst/>
          </a:prstGeom>
          <a:noFill/>
        </p:spPr>
        <p:txBody>
          <a:bodyPr wrap="square" rtlCol="0">
            <a:spAutoFit/>
          </a:bodyPr>
          <a:lstStyle/>
          <a:p>
            <a:pPr marL="171450" marR="0" lvl="0" indent="-171450" algn="l" defTabSz="685800" eaLnBrk="1" fontAlgn="auto" latinLnBrk="0" hangingPunct="1">
              <a:lnSpc>
                <a:spcPct val="100000"/>
              </a:lnSpc>
              <a:spcBef>
                <a:spcPts val="0"/>
              </a:spcBef>
              <a:spcAft>
                <a:spcPts val="0"/>
              </a:spcAft>
              <a:buClr>
                <a:srgbClr val="057FC7"/>
              </a:buClr>
              <a:buSzTx/>
              <a:buFont typeface="Wingdings" panose="05000000000000000000" pitchFamily="2" charset="2"/>
              <a:buChar char="§"/>
              <a:tabLst/>
              <a:defRPr/>
            </a:pPr>
            <a:r>
              <a:rPr kumimoji="0" lang="en-GB" b="0" i="0" u="none" strike="noStrike" kern="1200" cap="none" spc="0" normalizeH="0" baseline="0" dirty="0">
                <a:ln>
                  <a:noFill/>
                </a:ln>
                <a:solidFill>
                  <a:schemeClr val="accent3"/>
                </a:solidFill>
                <a:effectLst/>
                <a:uLnTx/>
                <a:uFillTx/>
                <a:latin typeface="Arial"/>
                <a:ea typeface="+mn-ea"/>
                <a:cs typeface="Arial"/>
                <a:sym typeface="Arial"/>
              </a:rPr>
              <a:t>Communities of Practice have long been a means to spark and nurture innovation</a:t>
            </a:r>
          </a:p>
          <a:p>
            <a:pPr marL="171450" marR="0" lvl="0" indent="-171450" algn="l" defTabSz="685800" eaLnBrk="1" fontAlgn="auto" latinLnBrk="0" hangingPunct="1">
              <a:lnSpc>
                <a:spcPct val="100000"/>
              </a:lnSpc>
              <a:spcBef>
                <a:spcPts val="0"/>
              </a:spcBef>
              <a:spcAft>
                <a:spcPts val="0"/>
              </a:spcAft>
              <a:buClr>
                <a:srgbClr val="057FC7"/>
              </a:buClr>
              <a:buSzTx/>
              <a:buFont typeface="Wingdings" panose="05000000000000000000" pitchFamily="2" charset="2"/>
              <a:buChar char="§"/>
              <a:tabLst/>
              <a:defRPr/>
            </a:pPr>
            <a:r>
              <a:rPr kumimoji="0" lang="en-GB" b="0" i="0" u="none" strike="noStrike" kern="1200" cap="none" spc="0" normalizeH="0" baseline="0" dirty="0">
                <a:ln>
                  <a:noFill/>
                </a:ln>
                <a:solidFill>
                  <a:schemeClr val="accent3"/>
                </a:solidFill>
                <a:effectLst/>
                <a:uLnTx/>
                <a:uFillTx/>
                <a:latin typeface="Arial"/>
                <a:ea typeface="+mn-ea"/>
                <a:cs typeface="Arial"/>
                <a:sym typeface="Arial"/>
              </a:rPr>
              <a:t>Communities of Practice typically cross organizational boundaries</a:t>
            </a:r>
          </a:p>
          <a:p>
            <a:pPr marL="171450" marR="0" lvl="0" indent="-171450" algn="l" defTabSz="685800" eaLnBrk="1" fontAlgn="auto" latinLnBrk="0" hangingPunct="1">
              <a:lnSpc>
                <a:spcPct val="100000"/>
              </a:lnSpc>
              <a:spcBef>
                <a:spcPts val="0"/>
              </a:spcBef>
              <a:spcAft>
                <a:spcPts val="0"/>
              </a:spcAft>
              <a:buClr>
                <a:srgbClr val="057FC7"/>
              </a:buClr>
              <a:buSzTx/>
              <a:buFont typeface="Wingdings" panose="05000000000000000000" pitchFamily="2" charset="2"/>
              <a:buChar char="§"/>
              <a:tabLst/>
              <a:defRPr/>
            </a:pPr>
            <a:r>
              <a:rPr lang="en-US" kern="1200" dirty="0">
                <a:solidFill>
                  <a:schemeClr val="accent3"/>
                </a:solidFill>
                <a:ea typeface="+mn-ea"/>
              </a:rPr>
              <a:t>F</a:t>
            </a:r>
            <a:r>
              <a:rPr kumimoji="0" lang="en-US" b="0" i="0" u="none" strike="noStrike" kern="1200" cap="none" spc="0" normalizeH="0" baseline="0" dirty="0">
                <a:ln>
                  <a:noFill/>
                </a:ln>
                <a:solidFill>
                  <a:schemeClr val="accent3"/>
                </a:solidFill>
                <a:effectLst/>
                <a:uLnTx/>
                <a:uFillTx/>
                <a:latin typeface="Arial"/>
                <a:ea typeface="+mn-ea"/>
                <a:cs typeface="Arial"/>
                <a:sym typeface="Arial"/>
              </a:rPr>
              <a:t>unctions as a "coop" where the members of the community contribute software engineers, data scientists, project managers, and SMEs to build the solutions they need with other members</a:t>
            </a:r>
            <a:endParaRPr kumimoji="0" lang="en-GB" b="0" i="0" u="none" strike="noStrike" kern="1200" cap="none" spc="0" normalizeH="0" baseline="0" dirty="0">
              <a:ln>
                <a:noFill/>
              </a:ln>
              <a:solidFill>
                <a:schemeClr val="accent3"/>
              </a:solidFill>
              <a:effectLst/>
              <a:uLnTx/>
              <a:uFillTx/>
              <a:latin typeface="Arial"/>
              <a:ea typeface="+mn-ea"/>
              <a:cs typeface="Arial"/>
              <a:sym typeface="Arial"/>
            </a:endParaRPr>
          </a:p>
          <a:p>
            <a:pPr marL="171450" marR="0" lvl="0" indent="-171450" algn="l" defTabSz="685800" eaLnBrk="1" fontAlgn="auto" latinLnBrk="0" hangingPunct="1">
              <a:lnSpc>
                <a:spcPct val="100000"/>
              </a:lnSpc>
              <a:spcBef>
                <a:spcPts val="0"/>
              </a:spcBef>
              <a:spcAft>
                <a:spcPts val="0"/>
              </a:spcAft>
              <a:buClr>
                <a:srgbClr val="057FC7"/>
              </a:buClr>
              <a:buSzTx/>
              <a:buFont typeface="Wingdings" panose="05000000000000000000" pitchFamily="2" charset="2"/>
              <a:buChar char="§"/>
              <a:tabLst/>
              <a:defRPr/>
            </a:pPr>
            <a:r>
              <a:rPr kumimoji="0" lang="en-GB" b="0" i="0" u="none" strike="noStrike" kern="1200" cap="none" spc="0" normalizeH="0" baseline="0" dirty="0">
                <a:ln>
                  <a:noFill/>
                </a:ln>
                <a:solidFill>
                  <a:schemeClr val="accent3"/>
                </a:solidFill>
                <a:effectLst/>
                <a:uLnTx/>
                <a:uFillTx/>
                <a:latin typeface="Arial"/>
                <a:ea typeface="+mn-ea"/>
                <a:cs typeface="Arial"/>
                <a:sym typeface="Arial"/>
              </a:rPr>
              <a:t>Sustained by benefits of participation, not formal command-and-control</a:t>
            </a:r>
          </a:p>
          <a:p>
            <a:pPr marL="171450" marR="0" lvl="0" indent="-171450" algn="l" defTabSz="685800" eaLnBrk="1" fontAlgn="auto" latinLnBrk="0" hangingPunct="1">
              <a:lnSpc>
                <a:spcPct val="100000"/>
              </a:lnSpc>
              <a:spcBef>
                <a:spcPts val="0"/>
              </a:spcBef>
              <a:spcAft>
                <a:spcPts val="0"/>
              </a:spcAft>
              <a:buClr>
                <a:srgbClr val="057FC7"/>
              </a:buClr>
              <a:buSzTx/>
              <a:buFont typeface="Wingdings" panose="05000000000000000000" pitchFamily="2" charset="2"/>
              <a:buChar char="§"/>
              <a:tabLst/>
              <a:defRPr/>
            </a:pPr>
            <a:r>
              <a:rPr kumimoji="0" lang="en-GB" b="0" i="0" u="none" strike="noStrike" kern="1200" cap="none" spc="0" normalizeH="0" baseline="0" dirty="0">
                <a:ln>
                  <a:noFill/>
                </a:ln>
                <a:solidFill>
                  <a:schemeClr val="accent3"/>
                </a:solidFill>
                <a:effectLst/>
                <a:uLnTx/>
                <a:uFillTx/>
                <a:latin typeface="Arial"/>
                <a:ea typeface="+mn-ea"/>
                <a:cs typeface="Arial"/>
                <a:sym typeface="Arial"/>
              </a:rPr>
              <a:t>Well-suited to missions larger than any one organization can manage</a:t>
            </a:r>
          </a:p>
          <a:p>
            <a:pPr marL="171450" marR="0" lvl="0" indent="-171450" algn="l" defTabSz="685800" eaLnBrk="1" fontAlgn="auto" latinLnBrk="0" hangingPunct="1">
              <a:lnSpc>
                <a:spcPct val="100000"/>
              </a:lnSpc>
              <a:spcBef>
                <a:spcPts val="0"/>
              </a:spcBef>
              <a:spcAft>
                <a:spcPts val="0"/>
              </a:spcAft>
              <a:buClr>
                <a:srgbClr val="057FC7"/>
              </a:buClr>
              <a:buSzTx/>
              <a:buFont typeface="Wingdings" panose="05000000000000000000" pitchFamily="2" charset="2"/>
              <a:buChar char="§"/>
              <a:tabLst/>
              <a:defRPr/>
            </a:pPr>
            <a:r>
              <a:rPr kumimoji="0" lang="en-GB" b="0" i="0" u="none" strike="noStrike" kern="1200" cap="none" spc="0" normalizeH="0" baseline="0" dirty="0">
                <a:ln>
                  <a:noFill/>
                </a:ln>
                <a:solidFill>
                  <a:schemeClr val="accent3"/>
                </a:solidFill>
                <a:effectLst/>
                <a:uLnTx/>
                <a:uFillTx/>
                <a:latin typeface="Arial"/>
                <a:ea typeface="+mn-ea"/>
                <a:cs typeface="Arial"/>
                <a:sym typeface="Arial"/>
              </a:rPr>
              <a:t>Open-Source software development well-suited to trans-organization collaboration</a:t>
            </a:r>
          </a:p>
          <a:p>
            <a:pPr marR="0" lvl="0" algn="l" defTabSz="685800" eaLnBrk="1" fontAlgn="auto" latinLnBrk="0" hangingPunct="1">
              <a:lnSpc>
                <a:spcPct val="100000"/>
              </a:lnSpc>
              <a:spcBef>
                <a:spcPts val="0"/>
              </a:spcBef>
              <a:spcAft>
                <a:spcPts val="0"/>
              </a:spcAft>
              <a:buClr>
                <a:srgbClr val="057FC7"/>
              </a:buClr>
              <a:buSzTx/>
              <a:tabLst/>
              <a:defRPr/>
            </a:pPr>
            <a:endParaRPr kumimoji="0" lang="en-GB" b="0" i="0" u="none" strike="noStrike" kern="1200" cap="none" spc="0" normalizeH="0" baseline="0" dirty="0">
              <a:ln>
                <a:noFill/>
              </a:ln>
              <a:solidFill>
                <a:sysClr val="windowText" lastClr="000000"/>
              </a:solidFill>
              <a:effectLst/>
              <a:uLnTx/>
              <a:uFillTx/>
              <a:latin typeface="Arial"/>
              <a:ea typeface="+mn-ea"/>
              <a:cs typeface="Arial"/>
              <a:sym typeface="Arial"/>
            </a:endParaRPr>
          </a:p>
          <a:p>
            <a:pPr marL="171450" marR="0" lvl="0" indent="-171450" algn="l" defTabSz="685800" eaLnBrk="1" fontAlgn="auto" latinLnBrk="0" hangingPunct="1">
              <a:lnSpc>
                <a:spcPct val="100000"/>
              </a:lnSpc>
              <a:spcBef>
                <a:spcPts val="0"/>
              </a:spcBef>
              <a:spcAft>
                <a:spcPts val="0"/>
              </a:spcAft>
              <a:buClr>
                <a:srgbClr val="057FC7"/>
              </a:buClr>
              <a:buSzTx/>
              <a:buFont typeface="Wingdings" panose="05000000000000000000" pitchFamily="2" charset="2"/>
              <a:buChar char="§"/>
              <a:tabLst/>
              <a:defRPr/>
            </a:pPr>
            <a:r>
              <a:rPr kumimoji="0" lang="en-GB" b="0" i="0" u="none" strike="noStrike" kern="1200" cap="none" spc="0" normalizeH="0" baseline="0" dirty="0">
                <a:ln>
                  <a:noFill/>
                </a:ln>
                <a:solidFill>
                  <a:sysClr val="windowText" lastClr="000000"/>
                </a:solidFill>
                <a:effectLst/>
                <a:uLnTx/>
                <a:uFillTx/>
                <a:latin typeface="Arial"/>
                <a:ea typeface="+mn-ea"/>
                <a:cs typeface="Arial"/>
                <a:sym typeface="Arial"/>
              </a:rPr>
              <a:t>OS-Climate examples:</a:t>
            </a:r>
          </a:p>
        </p:txBody>
      </p:sp>
      <p:sp>
        <p:nvSpPr>
          <p:cNvPr id="7" name="TextBox 6">
            <a:extLst>
              <a:ext uri="{FF2B5EF4-FFF2-40B4-BE49-F238E27FC236}">
                <a16:creationId xmlns:a16="http://schemas.microsoft.com/office/drawing/2014/main" id="{0E3EDB42-B345-4AE2-870A-AF5EBB8B7648}"/>
              </a:ext>
            </a:extLst>
          </p:cNvPr>
          <p:cNvSpPr txBox="1"/>
          <p:nvPr/>
        </p:nvSpPr>
        <p:spPr>
          <a:xfrm>
            <a:off x="387195" y="1065728"/>
            <a:ext cx="11558472" cy="954107"/>
          </a:xfrm>
          <a:prstGeom prst="rect">
            <a:avLst/>
          </a:prstGeom>
          <a:noFill/>
        </p:spPr>
        <p:txBody>
          <a:bodyPr wrap="square">
            <a:spAutoFit/>
          </a:bodyPr>
          <a:lstStyle/>
          <a:p>
            <a:r>
              <a:rPr lang="en-GB" i="1">
                <a:solidFill>
                  <a:schemeClr val="tx1">
                    <a:lumMod val="50000"/>
                  </a:schemeClr>
                </a:solidFill>
              </a:rPr>
              <a:t>OS-C is establishing an Open-Source collaboration community to build a data and software platform that will dramatically boost global capital flows into climate change mitigation and resilience. Through a non-profit, non-competitive organization, OS-C will aggregate the best available data, modelling, and computing and data science worldwide into an AI-enhanced physical-economic model that functions like an operating system, enabling powerful applications for climate integrated investing in a world where the future will be very different from the past.</a:t>
            </a:r>
          </a:p>
        </p:txBody>
      </p:sp>
      <p:grpSp>
        <p:nvGrpSpPr>
          <p:cNvPr id="5" name="Group 4">
            <a:extLst>
              <a:ext uri="{FF2B5EF4-FFF2-40B4-BE49-F238E27FC236}">
                <a16:creationId xmlns:a16="http://schemas.microsoft.com/office/drawing/2014/main" id="{EFCFF117-CA53-448A-A55C-9CBDE3D136D6}"/>
              </a:ext>
            </a:extLst>
          </p:cNvPr>
          <p:cNvGrpSpPr/>
          <p:nvPr/>
        </p:nvGrpSpPr>
        <p:grpSpPr>
          <a:xfrm>
            <a:off x="1663748" y="3966403"/>
            <a:ext cx="8604120" cy="2461460"/>
            <a:chOff x="1710878" y="3714623"/>
            <a:chExt cx="8604120" cy="2461460"/>
          </a:xfrm>
        </p:grpSpPr>
        <p:grpSp>
          <p:nvGrpSpPr>
            <p:cNvPr id="4" name="Group 3">
              <a:extLst>
                <a:ext uri="{FF2B5EF4-FFF2-40B4-BE49-F238E27FC236}">
                  <a16:creationId xmlns:a16="http://schemas.microsoft.com/office/drawing/2014/main" id="{4C6E89CB-E12B-411D-B2B0-BC05D52C511B}"/>
                </a:ext>
              </a:extLst>
            </p:cNvPr>
            <p:cNvGrpSpPr/>
            <p:nvPr/>
          </p:nvGrpSpPr>
          <p:grpSpPr>
            <a:xfrm>
              <a:off x="1710878" y="3714623"/>
              <a:ext cx="8604120" cy="2461460"/>
              <a:chOff x="990878" y="3602505"/>
              <a:chExt cx="8604120" cy="2461460"/>
            </a:xfrm>
          </p:grpSpPr>
          <p:sp>
            <p:nvSpPr>
              <p:cNvPr id="31" name="Textfeld 5">
                <a:extLst>
                  <a:ext uri="{FF2B5EF4-FFF2-40B4-BE49-F238E27FC236}">
                    <a16:creationId xmlns:a16="http://schemas.microsoft.com/office/drawing/2014/main" id="{D60D4F7B-8D19-4838-8DD5-8BBBE56E1AF2}"/>
                  </a:ext>
                </a:extLst>
              </p:cNvPr>
              <p:cNvSpPr txBox="1"/>
              <p:nvPr/>
            </p:nvSpPr>
            <p:spPr>
              <a:xfrm>
                <a:off x="990878" y="5509967"/>
                <a:ext cx="1548000" cy="369332"/>
              </a:xfrm>
              <a:prstGeom prst="rect">
                <a:avLst/>
              </a:prstGeom>
            </p:spPr>
            <p:txBody>
              <a:bodyPr wrap="square" lIns="0" tIns="0" rIns="0" bIns="0" rtlCol="0">
                <a:spAutoFit/>
              </a:bodyPr>
              <a:lstStyle/>
              <a:p>
                <a:pPr defTabSz="864017">
                  <a:spcAft>
                    <a:spcPts val="600"/>
                  </a:spcAft>
                  <a:buClrTx/>
                  <a:buFontTx/>
                  <a:buNone/>
                </a:pPr>
                <a:r>
                  <a:rPr lang="en-GB" sz="1200" kern="1200" dirty="0">
                    <a:solidFill>
                      <a:srgbClr val="003781"/>
                    </a:solidFill>
                    <a:latin typeface="+mn-lt"/>
                    <a:ea typeface="+mn-ea"/>
                    <a:cs typeface="+mn-cs"/>
                  </a:rPr>
                  <a:t>Physical Risk and Resilience</a:t>
                </a:r>
              </a:p>
            </p:txBody>
          </p:sp>
          <p:sp>
            <p:nvSpPr>
              <p:cNvPr id="32" name="Textfeld 16">
                <a:extLst>
                  <a:ext uri="{FF2B5EF4-FFF2-40B4-BE49-F238E27FC236}">
                    <a16:creationId xmlns:a16="http://schemas.microsoft.com/office/drawing/2014/main" id="{EE77ACD7-2A15-4799-AFF7-53CECFCC422F}"/>
                  </a:ext>
                </a:extLst>
              </p:cNvPr>
              <p:cNvSpPr txBox="1"/>
              <p:nvPr/>
            </p:nvSpPr>
            <p:spPr>
              <a:xfrm>
                <a:off x="4518938" y="5509967"/>
                <a:ext cx="1548000" cy="553998"/>
              </a:xfrm>
              <a:prstGeom prst="rect">
                <a:avLst/>
              </a:prstGeom>
            </p:spPr>
            <p:txBody>
              <a:bodyPr wrap="square" lIns="0" tIns="0" rIns="0" bIns="0" rtlCol="0">
                <a:spAutoFit/>
              </a:bodyPr>
              <a:lstStyle/>
              <a:p>
                <a:pPr defTabSz="864017">
                  <a:spcAft>
                    <a:spcPts val="600"/>
                  </a:spcAft>
                  <a:buClrTx/>
                  <a:buFontTx/>
                  <a:buNone/>
                </a:pPr>
                <a:r>
                  <a:rPr lang="en-GB" sz="1200" kern="1200" spc="100">
                    <a:solidFill>
                      <a:srgbClr val="003781"/>
                    </a:solidFill>
                    <a:latin typeface="+mn-lt"/>
                    <a:ea typeface="+mn-ea"/>
                    <a:cs typeface="+mn-cs"/>
                  </a:rPr>
                  <a:t>Sovereign Carbon Footprint Analysis (based on PCAF)</a:t>
                </a:r>
                <a:endParaRPr lang="en-GB" sz="1200" kern="1200">
                  <a:solidFill>
                    <a:srgbClr val="003781"/>
                  </a:solidFill>
                  <a:latin typeface="+mn-lt"/>
                  <a:ea typeface="+mn-ea"/>
                  <a:cs typeface="+mn-cs"/>
                </a:endParaRPr>
              </a:p>
            </p:txBody>
          </p:sp>
          <p:sp>
            <p:nvSpPr>
              <p:cNvPr id="33" name="Textfeld 17">
                <a:extLst>
                  <a:ext uri="{FF2B5EF4-FFF2-40B4-BE49-F238E27FC236}">
                    <a16:creationId xmlns:a16="http://schemas.microsoft.com/office/drawing/2014/main" id="{37F3EEC9-E6F1-457D-ACDC-A95FAB948410}"/>
                  </a:ext>
                </a:extLst>
              </p:cNvPr>
              <p:cNvSpPr txBox="1"/>
              <p:nvPr/>
            </p:nvSpPr>
            <p:spPr>
              <a:xfrm>
                <a:off x="8046998" y="5509967"/>
                <a:ext cx="1548000" cy="553998"/>
              </a:xfrm>
              <a:prstGeom prst="rect">
                <a:avLst/>
              </a:prstGeom>
            </p:spPr>
            <p:txBody>
              <a:bodyPr wrap="square" lIns="0" tIns="0" rIns="0" bIns="0" rtlCol="0">
                <a:spAutoFit/>
              </a:bodyPr>
              <a:lstStyle/>
              <a:p>
                <a:pPr defTabSz="864017">
                  <a:spcAft>
                    <a:spcPts val="600"/>
                  </a:spcAft>
                  <a:buClrTx/>
                  <a:buFontTx/>
                  <a:buNone/>
                </a:pPr>
                <a:r>
                  <a:rPr lang="en-GB" sz="1200" kern="1200" spc="100">
                    <a:solidFill>
                      <a:srgbClr val="003781"/>
                    </a:solidFill>
                    <a:latin typeface="+mn-lt"/>
                    <a:ea typeface="+mn-ea"/>
                    <a:cs typeface="+mn-cs"/>
                  </a:rPr>
                  <a:t>Data Commons and Data Exchange</a:t>
                </a:r>
                <a:endParaRPr lang="en-GB" sz="1200" kern="1200">
                  <a:solidFill>
                    <a:srgbClr val="003781"/>
                  </a:solidFill>
                  <a:latin typeface="+mn-lt"/>
                  <a:ea typeface="+mn-ea"/>
                  <a:cs typeface="+mn-cs"/>
                </a:endParaRPr>
              </a:p>
            </p:txBody>
          </p:sp>
          <p:sp>
            <p:nvSpPr>
              <p:cNvPr id="34" name="Textfeld 18">
                <a:extLst>
                  <a:ext uri="{FF2B5EF4-FFF2-40B4-BE49-F238E27FC236}">
                    <a16:creationId xmlns:a16="http://schemas.microsoft.com/office/drawing/2014/main" id="{6B9CB77A-A1C3-4D81-83C0-04A82A08E917}"/>
                  </a:ext>
                </a:extLst>
              </p:cNvPr>
              <p:cNvSpPr txBox="1"/>
              <p:nvPr/>
            </p:nvSpPr>
            <p:spPr>
              <a:xfrm>
                <a:off x="2754908" y="3602505"/>
                <a:ext cx="1548000" cy="369332"/>
              </a:xfrm>
              <a:prstGeom prst="rect">
                <a:avLst/>
              </a:prstGeom>
            </p:spPr>
            <p:txBody>
              <a:bodyPr wrap="square" lIns="0" tIns="0" rIns="0" bIns="0" rtlCol="0">
                <a:spAutoFit/>
              </a:bodyPr>
              <a:lstStyle/>
              <a:p>
                <a:pPr defTabSz="864017">
                  <a:spcAft>
                    <a:spcPts val="600"/>
                  </a:spcAft>
                  <a:buClrTx/>
                  <a:buFontTx/>
                  <a:buNone/>
                </a:pPr>
                <a:r>
                  <a:rPr lang="en-GB" sz="1200" kern="1200" spc="100" dirty="0">
                    <a:solidFill>
                      <a:srgbClr val="003781"/>
                    </a:solidFill>
                    <a:latin typeface="+mn-lt"/>
                    <a:ea typeface="+mn-ea"/>
                    <a:cs typeface="+mn-cs"/>
                  </a:rPr>
                  <a:t>Transition Analysis and Opportunity</a:t>
                </a:r>
              </a:p>
            </p:txBody>
          </p:sp>
          <p:sp>
            <p:nvSpPr>
              <p:cNvPr id="35" name="Textfeld 19">
                <a:extLst>
                  <a:ext uri="{FF2B5EF4-FFF2-40B4-BE49-F238E27FC236}">
                    <a16:creationId xmlns:a16="http://schemas.microsoft.com/office/drawing/2014/main" id="{0AC29686-1818-474C-9610-450F9FEDFABA}"/>
                  </a:ext>
                </a:extLst>
              </p:cNvPr>
              <p:cNvSpPr txBox="1"/>
              <p:nvPr/>
            </p:nvSpPr>
            <p:spPr>
              <a:xfrm>
                <a:off x="6282968" y="3602505"/>
                <a:ext cx="1548000" cy="553998"/>
              </a:xfrm>
              <a:prstGeom prst="rect">
                <a:avLst/>
              </a:prstGeom>
            </p:spPr>
            <p:txBody>
              <a:bodyPr wrap="square" lIns="0" tIns="0" rIns="0" bIns="0" rtlCol="0">
                <a:spAutoFit/>
              </a:bodyPr>
              <a:lstStyle/>
              <a:p>
                <a:pPr defTabSz="864017">
                  <a:spcAft>
                    <a:spcPts val="600"/>
                  </a:spcAft>
                  <a:buClrTx/>
                  <a:buFontTx/>
                  <a:buNone/>
                </a:pPr>
                <a:r>
                  <a:rPr lang="en-GB" sz="1200" kern="1200">
                    <a:solidFill>
                      <a:srgbClr val="003781"/>
                    </a:solidFill>
                    <a:latin typeface="+mn-lt"/>
                    <a:ea typeface="+mn-ea"/>
                    <a:cs typeface="+mn-cs"/>
                  </a:rPr>
                  <a:t>Sector Alignment and Portfolio Alignment tools</a:t>
                </a:r>
                <a:endParaRPr lang="en-GB" sz="1200" b="1" kern="1200" spc="100">
                  <a:solidFill>
                    <a:srgbClr val="003781"/>
                  </a:solidFill>
                  <a:latin typeface="+mn-lt"/>
                  <a:ea typeface="+mn-ea"/>
                  <a:cs typeface="+mn-cs"/>
                </a:endParaRPr>
              </a:p>
            </p:txBody>
          </p:sp>
          <p:pic>
            <p:nvPicPr>
              <p:cNvPr id="37" name="Grafik 21">
                <a:extLst>
                  <a:ext uri="{FF2B5EF4-FFF2-40B4-BE49-F238E27FC236}">
                    <a16:creationId xmlns:a16="http://schemas.microsoft.com/office/drawing/2014/main" id="{D00C1848-C2CF-48DF-BA39-0B57008B2C48}"/>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946079" y="4743742"/>
                <a:ext cx="360000" cy="290149"/>
              </a:xfrm>
              <a:prstGeom prst="rect">
                <a:avLst/>
              </a:prstGeom>
            </p:spPr>
          </p:pic>
          <p:pic>
            <p:nvPicPr>
              <p:cNvPr id="39" name="Grafik 23">
                <a:extLst>
                  <a:ext uri="{FF2B5EF4-FFF2-40B4-BE49-F238E27FC236}">
                    <a16:creationId xmlns:a16="http://schemas.microsoft.com/office/drawing/2014/main" id="{93373182-75F9-4D27-BA52-F1BEBA96C4CF}"/>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70878" y="4708817"/>
                <a:ext cx="360000" cy="360000"/>
              </a:xfrm>
              <a:prstGeom prst="rect">
                <a:avLst/>
              </a:prstGeom>
            </p:spPr>
          </p:pic>
          <p:sp>
            <p:nvSpPr>
              <p:cNvPr id="40" name="Ellipse 8">
                <a:extLst>
                  <a:ext uri="{FF2B5EF4-FFF2-40B4-BE49-F238E27FC236}">
                    <a16:creationId xmlns:a16="http://schemas.microsoft.com/office/drawing/2014/main" id="{78BB86BE-2532-4E7C-B9B3-DE1FC3397E9D}"/>
                  </a:ext>
                </a:extLst>
              </p:cNvPr>
              <p:cNvSpPr/>
              <p:nvPr/>
            </p:nvSpPr>
            <p:spPr>
              <a:xfrm>
                <a:off x="990878" y="4528817"/>
                <a:ext cx="720000" cy="720000"/>
              </a:xfrm>
              <a:prstGeom prst="ellipse">
                <a:avLst/>
              </a:prstGeom>
              <a:noFill/>
              <a:ln w="15875" cap="flat" cmpd="sng" algn="ctr">
                <a:solidFill>
                  <a:srgbClr val="00378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1200" cap="none" spc="0" normalizeH="0" baseline="0">
                  <a:ln>
                    <a:noFill/>
                  </a:ln>
                  <a:solidFill>
                    <a:srgbClr val="FFFFFF"/>
                  </a:solidFill>
                  <a:effectLst/>
                  <a:uLnTx/>
                  <a:uFillTx/>
                  <a:latin typeface="Allianz Neo PPT"/>
                  <a:ea typeface="+mn-ea"/>
                  <a:cs typeface="+mn-cs"/>
                </a:endParaRPr>
              </a:p>
            </p:txBody>
          </p:sp>
          <p:sp>
            <p:nvSpPr>
              <p:cNvPr id="41" name="Ellipse 24">
                <a:extLst>
                  <a:ext uri="{FF2B5EF4-FFF2-40B4-BE49-F238E27FC236}">
                    <a16:creationId xmlns:a16="http://schemas.microsoft.com/office/drawing/2014/main" id="{C02CA93A-804B-4AE3-98C6-7053EDC06D90}"/>
                  </a:ext>
                </a:extLst>
              </p:cNvPr>
              <p:cNvSpPr/>
              <p:nvPr/>
            </p:nvSpPr>
            <p:spPr>
              <a:xfrm>
                <a:off x="2768013" y="4528817"/>
                <a:ext cx="720000" cy="720000"/>
              </a:xfrm>
              <a:prstGeom prst="ellipse">
                <a:avLst/>
              </a:prstGeom>
              <a:noFill/>
              <a:ln w="15875" cap="flat" cmpd="sng" algn="ctr">
                <a:solidFill>
                  <a:srgbClr val="003781"/>
                </a:solidFill>
                <a:prstDash val="solid"/>
              </a:ln>
              <a:effectLst/>
            </p:spPr>
            <p:txBody>
              <a:bodyPr rtlCol="0" anchor="ctr"/>
              <a:lstStyle/>
              <a:p>
                <a:pPr marL="0" marR="0" lvl="0" indent="0" algn="ctr" defTabSz="864017" eaLnBrk="1" fontAlgn="auto" latinLnBrk="0" hangingPunct="1">
                  <a:lnSpc>
                    <a:spcPct val="100000"/>
                  </a:lnSpc>
                  <a:spcBef>
                    <a:spcPts val="0"/>
                  </a:spcBef>
                  <a:spcAft>
                    <a:spcPts val="0"/>
                  </a:spcAft>
                  <a:buClrTx/>
                  <a:buSzTx/>
                  <a:buFontTx/>
                  <a:buNone/>
                  <a:tabLst/>
                  <a:defRPr/>
                </a:pPr>
                <a:endParaRPr kumimoji="0" lang="en-GB" sz="1701" b="0" i="0" u="none" strike="noStrike" kern="1200" cap="none" spc="0" normalizeH="0" baseline="0">
                  <a:ln>
                    <a:noFill/>
                  </a:ln>
                  <a:solidFill>
                    <a:srgbClr val="FFFFFF"/>
                  </a:solidFill>
                  <a:effectLst/>
                  <a:uLnTx/>
                  <a:uFillTx/>
                  <a:latin typeface="Allianz Neo PPT"/>
                  <a:ea typeface="+mn-ea"/>
                  <a:cs typeface="+mn-cs"/>
                </a:endParaRPr>
              </a:p>
            </p:txBody>
          </p:sp>
          <p:cxnSp>
            <p:nvCxnSpPr>
              <p:cNvPr id="46" name="Gerader Verbinder 10">
                <a:extLst>
                  <a:ext uri="{FF2B5EF4-FFF2-40B4-BE49-F238E27FC236}">
                    <a16:creationId xmlns:a16="http://schemas.microsoft.com/office/drawing/2014/main" id="{2B10D806-6026-40BE-AB8B-B3FA1ACBAAF5}"/>
                  </a:ext>
                </a:extLst>
              </p:cNvPr>
              <p:cNvCxnSpPr>
                <a:stCxn id="40" idx="6"/>
                <a:endCxn id="41" idx="2"/>
              </p:cNvCxnSpPr>
              <p:nvPr/>
            </p:nvCxnSpPr>
            <p:spPr>
              <a:xfrm>
                <a:off x="1710878" y="4888817"/>
                <a:ext cx="1057135" cy="0"/>
              </a:xfrm>
              <a:prstGeom prst="line">
                <a:avLst/>
              </a:prstGeom>
              <a:noFill/>
              <a:ln w="12700" cap="flat" cmpd="sng" algn="ctr">
                <a:solidFill>
                  <a:srgbClr val="003781"/>
                </a:solidFill>
                <a:prstDash val="solid"/>
              </a:ln>
              <a:effectLst/>
            </p:spPr>
          </p:cxnSp>
          <p:cxnSp>
            <p:nvCxnSpPr>
              <p:cNvPr id="47" name="Gerader Verbinder 29">
                <a:extLst>
                  <a:ext uri="{FF2B5EF4-FFF2-40B4-BE49-F238E27FC236}">
                    <a16:creationId xmlns:a16="http://schemas.microsoft.com/office/drawing/2014/main" id="{1A5920B4-4D0B-4175-9B25-800184FE43A6}"/>
                  </a:ext>
                </a:extLst>
              </p:cNvPr>
              <p:cNvCxnSpPr>
                <a:cxnSpLocks/>
                <a:stCxn id="41" idx="6"/>
              </p:cNvCxnSpPr>
              <p:nvPr/>
            </p:nvCxnSpPr>
            <p:spPr>
              <a:xfrm>
                <a:off x="3488013" y="4888817"/>
                <a:ext cx="1037795" cy="0"/>
              </a:xfrm>
              <a:prstGeom prst="line">
                <a:avLst/>
              </a:prstGeom>
              <a:noFill/>
              <a:ln w="12700" cap="flat" cmpd="sng" algn="ctr">
                <a:solidFill>
                  <a:srgbClr val="003781"/>
                </a:solidFill>
                <a:prstDash val="solid"/>
              </a:ln>
              <a:effectLst/>
            </p:spPr>
          </p:cxnSp>
          <p:cxnSp>
            <p:nvCxnSpPr>
              <p:cNvPr id="48" name="Gerader Verbinder 32">
                <a:extLst>
                  <a:ext uri="{FF2B5EF4-FFF2-40B4-BE49-F238E27FC236}">
                    <a16:creationId xmlns:a16="http://schemas.microsoft.com/office/drawing/2014/main" id="{72A4FC77-AD11-40AC-BBDF-96072C7EACF0}"/>
                  </a:ext>
                </a:extLst>
              </p:cNvPr>
              <p:cNvCxnSpPr>
                <a:cxnSpLocks/>
              </p:cNvCxnSpPr>
              <p:nvPr/>
            </p:nvCxnSpPr>
            <p:spPr>
              <a:xfrm>
                <a:off x="5245808" y="4888817"/>
                <a:ext cx="1037795" cy="0"/>
              </a:xfrm>
              <a:prstGeom prst="line">
                <a:avLst/>
              </a:prstGeom>
              <a:noFill/>
              <a:ln w="12700" cap="flat" cmpd="sng" algn="ctr">
                <a:solidFill>
                  <a:srgbClr val="003781"/>
                </a:solidFill>
                <a:prstDash val="solid"/>
              </a:ln>
              <a:effectLst/>
            </p:spPr>
          </p:cxnSp>
          <p:cxnSp>
            <p:nvCxnSpPr>
              <p:cNvPr id="49" name="Gerader Verbinder 35">
                <a:extLst>
                  <a:ext uri="{FF2B5EF4-FFF2-40B4-BE49-F238E27FC236}">
                    <a16:creationId xmlns:a16="http://schemas.microsoft.com/office/drawing/2014/main" id="{470506EC-13B5-4AEA-B3F8-1E902FF6A56A}"/>
                  </a:ext>
                </a:extLst>
              </p:cNvPr>
              <p:cNvCxnSpPr>
                <a:cxnSpLocks/>
              </p:cNvCxnSpPr>
              <p:nvPr/>
            </p:nvCxnSpPr>
            <p:spPr>
              <a:xfrm>
                <a:off x="7003603" y="4888817"/>
                <a:ext cx="1041832" cy="0"/>
              </a:xfrm>
              <a:prstGeom prst="line">
                <a:avLst/>
              </a:prstGeom>
              <a:noFill/>
              <a:ln w="12700" cap="flat" cmpd="sng" algn="ctr">
                <a:solidFill>
                  <a:srgbClr val="003781"/>
                </a:solidFill>
                <a:prstDash val="solid"/>
              </a:ln>
              <a:effectLst/>
            </p:spPr>
          </p:cxnSp>
        </p:grpSp>
        <p:grpSp>
          <p:nvGrpSpPr>
            <p:cNvPr id="54" name="Gruppieren 891">
              <a:extLst>
                <a:ext uri="{FF2B5EF4-FFF2-40B4-BE49-F238E27FC236}">
                  <a16:creationId xmlns:a16="http://schemas.microsoft.com/office/drawing/2014/main" id="{F81B93EF-3203-4AC5-8379-B6DA100DE783}"/>
                </a:ext>
              </a:extLst>
            </p:cNvPr>
            <p:cNvGrpSpPr>
              <a:grpSpLocks noChangeAspect="1"/>
            </p:cNvGrpSpPr>
            <p:nvPr/>
          </p:nvGrpSpPr>
          <p:grpSpPr>
            <a:xfrm>
              <a:off x="7002968" y="4640933"/>
              <a:ext cx="720000" cy="720000"/>
              <a:chOff x="7350562" y="4745701"/>
              <a:chExt cx="328528" cy="328528"/>
            </a:xfrm>
            <a:solidFill>
              <a:schemeClr val="accent1"/>
            </a:solidFill>
          </p:grpSpPr>
          <p:sp>
            <p:nvSpPr>
              <p:cNvPr id="55" name="Freihandform 1879">
                <a:extLst>
                  <a:ext uri="{FF2B5EF4-FFF2-40B4-BE49-F238E27FC236}">
                    <a16:creationId xmlns:a16="http://schemas.microsoft.com/office/drawing/2014/main" id="{E03DC28D-F66E-420C-8367-43E49ED29702}"/>
                  </a:ext>
                </a:extLst>
              </p:cNvPr>
              <p:cNvSpPr/>
              <p:nvPr/>
            </p:nvSpPr>
            <p:spPr>
              <a:xfrm>
                <a:off x="7350562" y="4745701"/>
                <a:ext cx="328528" cy="328528"/>
              </a:xfrm>
              <a:custGeom>
                <a:avLst/>
                <a:gdLst/>
                <a:ahLst/>
                <a:cxnLst>
                  <a:cxn ang="3cd4">
                    <a:pos x="hc" y="t"/>
                  </a:cxn>
                  <a:cxn ang="cd2">
                    <a:pos x="l" y="vc"/>
                  </a:cxn>
                  <a:cxn ang="cd4">
                    <a:pos x="hc" y="b"/>
                  </a:cxn>
                  <a:cxn ang="0">
                    <a:pos x="r" y="vc"/>
                  </a:cxn>
                </a:cxnLst>
                <a:rect l="l" t="t" r="r" b="b"/>
                <a:pathLst>
                  <a:path w="1412" h="1412">
                    <a:moveTo>
                      <a:pt x="705" y="1376"/>
                    </a:moveTo>
                    <a:cubicBezTo>
                      <a:pt x="337" y="1376"/>
                      <a:pt x="36" y="1075"/>
                      <a:pt x="36" y="705"/>
                    </a:cubicBezTo>
                    <a:cubicBezTo>
                      <a:pt x="36" y="337"/>
                      <a:pt x="337" y="36"/>
                      <a:pt x="705" y="36"/>
                    </a:cubicBezTo>
                    <a:cubicBezTo>
                      <a:pt x="1075" y="36"/>
                      <a:pt x="1376" y="337"/>
                      <a:pt x="1376" y="705"/>
                    </a:cubicBezTo>
                    <a:cubicBezTo>
                      <a:pt x="1376" y="1075"/>
                      <a:pt x="1075" y="1376"/>
                      <a:pt x="705" y="1376"/>
                    </a:cubicBezTo>
                    <a:close/>
                    <a:moveTo>
                      <a:pt x="705" y="0"/>
                    </a:moveTo>
                    <a:cubicBezTo>
                      <a:pt x="317" y="0"/>
                      <a:pt x="0" y="318"/>
                      <a:pt x="0" y="705"/>
                    </a:cubicBezTo>
                    <a:cubicBezTo>
                      <a:pt x="0" y="1094"/>
                      <a:pt x="317" y="1412"/>
                      <a:pt x="705" y="1412"/>
                    </a:cubicBezTo>
                    <a:cubicBezTo>
                      <a:pt x="1094" y="1412"/>
                      <a:pt x="1412" y="1094"/>
                      <a:pt x="1412" y="705"/>
                    </a:cubicBezTo>
                    <a:cubicBezTo>
                      <a:pt x="1412" y="318"/>
                      <a:pt x="1094" y="0"/>
                      <a:pt x="705" y="0"/>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56" name="Freihandform 1880">
                <a:extLst>
                  <a:ext uri="{FF2B5EF4-FFF2-40B4-BE49-F238E27FC236}">
                    <a16:creationId xmlns:a16="http://schemas.microsoft.com/office/drawing/2014/main" id="{E6E0DCBE-F4DF-4FD2-8BBF-E2E9D2B688F2}"/>
                  </a:ext>
                </a:extLst>
              </p:cNvPr>
              <p:cNvSpPr/>
              <p:nvPr/>
            </p:nvSpPr>
            <p:spPr>
              <a:xfrm>
                <a:off x="7577808" y="4851638"/>
                <a:ext cx="31200" cy="49128"/>
              </a:xfrm>
              <a:custGeom>
                <a:avLst/>
                <a:gdLst/>
                <a:ahLst/>
                <a:cxnLst>
                  <a:cxn ang="3cd4">
                    <a:pos x="hc" y="t"/>
                  </a:cxn>
                  <a:cxn ang="cd2">
                    <a:pos x="l" y="vc"/>
                  </a:cxn>
                  <a:cxn ang="cd4">
                    <a:pos x="hc" y="b"/>
                  </a:cxn>
                  <a:cxn ang="0">
                    <a:pos x="r" y="vc"/>
                  </a:cxn>
                </a:cxnLst>
                <a:rect l="l" t="t" r="r" b="b"/>
                <a:pathLst>
                  <a:path w="135" h="212">
                    <a:moveTo>
                      <a:pt x="55" y="36"/>
                    </a:moveTo>
                    <a:lnTo>
                      <a:pt x="80" y="36"/>
                    </a:lnTo>
                    <a:cubicBezTo>
                      <a:pt x="91" y="36"/>
                      <a:pt x="99" y="45"/>
                      <a:pt x="99" y="57"/>
                    </a:cubicBezTo>
                    <a:cubicBezTo>
                      <a:pt x="99" y="66"/>
                      <a:pt x="108" y="74"/>
                      <a:pt x="116" y="74"/>
                    </a:cubicBezTo>
                    <a:cubicBezTo>
                      <a:pt x="127" y="74"/>
                      <a:pt x="135" y="66"/>
                      <a:pt x="135" y="57"/>
                    </a:cubicBezTo>
                    <a:cubicBezTo>
                      <a:pt x="135" y="26"/>
                      <a:pt x="110" y="0"/>
                      <a:pt x="80" y="0"/>
                    </a:cubicBezTo>
                    <a:lnTo>
                      <a:pt x="55" y="0"/>
                    </a:lnTo>
                    <a:cubicBezTo>
                      <a:pt x="23" y="0"/>
                      <a:pt x="0" y="26"/>
                      <a:pt x="0" y="57"/>
                    </a:cubicBezTo>
                    <a:lnTo>
                      <a:pt x="0" y="157"/>
                    </a:lnTo>
                    <a:cubicBezTo>
                      <a:pt x="0" y="189"/>
                      <a:pt x="23" y="212"/>
                      <a:pt x="55" y="212"/>
                    </a:cubicBezTo>
                    <a:lnTo>
                      <a:pt x="80" y="212"/>
                    </a:lnTo>
                    <a:cubicBezTo>
                      <a:pt x="110" y="212"/>
                      <a:pt x="135" y="189"/>
                      <a:pt x="135" y="157"/>
                    </a:cubicBezTo>
                    <a:cubicBezTo>
                      <a:pt x="135" y="148"/>
                      <a:pt x="127" y="140"/>
                      <a:pt x="116" y="140"/>
                    </a:cubicBezTo>
                    <a:cubicBezTo>
                      <a:pt x="108" y="140"/>
                      <a:pt x="99" y="148"/>
                      <a:pt x="99" y="157"/>
                    </a:cubicBezTo>
                    <a:cubicBezTo>
                      <a:pt x="99" y="170"/>
                      <a:pt x="91" y="178"/>
                      <a:pt x="80" y="178"/>
                    </a:cubicBezTo>
                    <a:lnTo>
                      <a:pt x="55" y="178"/>
                    </a:lnTo>
                    <a:cubicBezTo>
                      <a:pt x="42" y="178"/>
                      <a:pt x="34" y="170"/>
                      <a:pt x="34" y="157"/>
                    </a:cubicBezTo>
                    <a:lnTo>
                      <a:pt x="34" y="57"/>
                    </a:lnTo>
                    <a:cubicBezTo>
                      <a:pt x="34" y="45"/>
                      <a:pt x="42" y="36"/>
                      <a:pt x="55" y="36"/>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57" name="Freihandform 1881">
                <a:extLst>
                  <a:ext uri="{FF2B5EF4-FFF2-40B4-BE49-F238E27FC236}">
                    <a16:creationId xmlns:a16="http://schemas.microsoft.com/office/drawing/2014/main" id="{72E5FF62-3A41-476F-90D6-6C5183CF803F}"/>
                  </a:ext>
                </a:extLst>
              </p:cNvPr>
              <p:cNvSpPr/>
              <p:nvPr/>
            </p:nvSpPr>
            <p:spPr>
              <a:xfrm>
                <a:off x="7549169" y="4835806"/>
                <a:ext cx="23982" cy="23982"/>
              </a:xfrm>
              <a:custGeom>
                <a:avLst/>
                <a:gdLst/>
                <a:ahLst/>
                <a:cxnLst>
                  <a:cxn ang="3cd4">
                    <a:pos x="hc" y="t"/>
                  </a:cxn>
                  <a:cxn ang="cd2">
                    <a:pos x="l" y="vc"/>
                  </a:cxn>
                  <a:cxn ang="cd4">
                    <a:pos x="hc" y="b"/>
                  </a:cxn>
                  <a:cxn ang="0">
                    <a:pos x="r" y="vc"/>
                  </a:cxn>
                </a:cxnLst>
                <a:rect l="l" t="t" r="r" b="b"/>
                <a:pathLst>
                  <a:path w="104" h="104">
                    <a:moveTo>
                      <a:pt x="51" y="68"/>
                    </a:moveTo>
                    <a:cubicBezTo>
                      <a:pt x="42" y="68"/>
                      <a:pt x="34" y="62"/>
                      <a:pt x="34" y="53"/>
                    </a:cubicBezTo>
                    <a:cubicBezTo>
                      <a:pt x="34" y="43"/>
                      <a:pt x="42" y="36"/>
                      <a:pt x="51" y="36"/>
                    </a:cubicBezTo>
                    <a:cubicBezTo>
                      <a:pt x="61" y="36"/>
                      <a:pt x="68" y="43"/>
                      <a:pt x="68" y="53"/>
                    </a:cubicBezTo>
                    <a:cubicBezTo>
                      <a:pt x="68" y="62"/>
                      <a:pt x="61" y="68"/>
                      <a:pt x="51" y="68"/>
                    </a:cubicBezTo>
                    <a:close/>
                    <a:moveTo>
                      <a:pt x="51" y="0"/>
                    </a:moveTo>
                    <a:cubicBezTo>
                      <a:pt x="23" y="0"/>
                      <a:pt x="0" y="24"/>
                      <a:pt x="0" y="53"/>
                    </a:cubicBezTo>
                    <a:cubicBezTo>
                      <a:pt x="0" y="81"/>
                      <a:pt x="23" y="104"/>
                      <a:pt x="51" y="104"/>
                    </a:cubicBezTo>
                    <a:cubicBezTo>
                      <a:pt x="80" y="104"/>
                      <a:pt x="104" y="81"/>
                      <a:pt x="104" y="53"/>
                    </a:cubicBezTo>
                    <a:cubicBezTo>
                      <a:pt x="104" y="24"/>
                      <a:pt x="80" y="0"/>
                      <a:pt x="51" y="0"/>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58" name="Freihandform 1882">
                <a:extLst>
                  <a:ext uri="{FF2B5EF4-FFF2-40B4-BE49-F238E27FC236}">
                    <a16:creationId xmlns:a16="http://schemas.microsoft.com/office/drawing/2014/main" id="{C74F847E-28BA-4B97-A1F4-78323EB399EE}"/>
                  </a:ext>
                </a:extLst>
              </p:cNvPr>
              <p:cNvSpPr/>
              <p:nvPr/>
            </p:nvSpPr>
            <p:spPr>
              <a:xfrm>
                <a:off x="7474197" y="4810893"/>
                <a:ext cx="83122" cy="196745"/>
              </a:xfrm>
              <a:custGeom>
                <a:avLst/>
                <a:gdLst/>
                <a:ahLst/>
                <a:cxnLst>
                  <a:cxn ang="3cd4">
                    <a:pos x="hc" y="t"/>
                  </a:cxn>
                  <a:cxn ang="cd2">
                    <a:pos x="l" y="vc"/>
                  </a:cxn>
                  <a:cxn ang="cd4">
                    <a:pos x="hc" y="b"/>
                  </a:cxn>
                  <a:cxn ang="0">
                    <a:pos x="r" y="vc"/>
                  </a:cxn>
                </a:cxnLst>
                <a:rect l="l" t="t" r="r" b="b"/>
                <a:pathLst>
                  <a:path w="358" h="846">
                    <a:moveTo>
                      <a:pt x="180" y="810"/>
                    </a:moveTo>
                    <a:cubicBezTo>
                      <a:pt x="100" y="810"/>
                      <a:pt x="36" y="747"/>
                      <a:pt x="36" y="668"/>
                    </a:cubicBezTo>
                    <a:cubicBezTo>
                      <a:pt x="36" y="618"/>
                      <a:pt x="62" y="573"/>
                      <a:pt x="104" y="546"/>
                    </a:cubicBezTo>
                    <a:cubicBezTo>
                      <a:pt x="108" y="544"/>
                      <a:pt x="112" y="537"/>
                      <a:pt x="112" y="531"/>
                    </a:cubicBezTo>
                    <a:lnTo>
                      <a:pt x="112" y="522"/>
                    </a:lnTo>
                    <a:cubicBezTo>
                      <a:pt x="112" y="493"/>
                      <a:pt x="110" y="442"/>
                      <a:pt x="110" y="385"/>
                    </a:cubicBezTo>
                    <a:lnTo>
                      <a:pt x="180" y="385"/>
                    </a:lnTo>
                    <a:cubicBezTo>
                      <a:pt x="189" y="385"/>
                      <a:pt x="197" y="376"/>
                      <a:pt x="197" y="368"/>
                    </a:cubicBezTo>
                    <a:cubicBezTo>
                      <a:pt x="197" y="357"/>
                      <a:pt x="189" y="349"/>
                      <a:pt x="180" y="349"/>
                    </a:cubicBezTo>
                    <a:lnTo>
                      <a:pt x="110" y="349"/>
                    </a:lnTo>
                    <a:cubicBezTo>
                      <a:pt x="110" y="338"/>
                      <a:pt x="110" y="325"/>
                      <a:pt x="110" y="315"/>
                    </a:cubicBezTo>
                    <a:lnTo>
                      <a:pt x="180" y="315"/>
                    </a:lnTo>
                    <a:cubicBezTo>
                      <a:pt x="189" y="315"/>
                      <a:pt x="197" y="306"/>
                      <a:pt x="197" y="296"/>
                    </a:cubicBezTo>
                    <a:cubicBezTo>
                      <a:pt x="197" y="287"/>
                      <a:pt x="189" y="279"/>
                      <a:pt x="180" y="279"/>
                    </a:cubicBezTo>
                    <a:lnTo>
                      <a:pt x="110" y="279"/>
                    </a:lnTo>
                    <a:cubicBezTo>
                      <a:pt x="110" y="266"/>
                      <a:pt x="110" y="256"/>
                      <a:pt x="110" y="243"/>
                    </a:cubicBezTo>
                    <a:lnTo>
                      <a:pt x="180" y="243"/>
                    </a:lnTo>
                    <a:cubicBezTo>
                      <a:pt x="189" y="243"/>
                      <a:pt x="197" y="237"/>
                      <a:pt x="197" y="226"/>
                    </a:cubicBezTo>
                    <a:cubicBezTo>
                      <a:pt x="197" y="215"/>
                      <a:pt x="189" y="209"/>
                      <a:pt x="180" y="209"/>
                    </a:cubicBezTo>
                    <a:lnTo>
                      <a:pt x="110" y="209"/>
                    </a:lnTo>
                    <a:cubicBezTo>
                      <a:pt x="110" y="196"/>
                      <a:pt x="110" y="186"/>
                      <a:pt x="110" y="173"/>
                    </a:cubicBezTo>
                    <a:lnTo>
                      <a:pt x="180" y="173"/>
                    </a:lnTo>
                    <a:cubicBezTo>
                      <a:pt x="189" y="173"/>
                      <a:pt x="197" y="165"/>
                      <a:pt x="197" y="156"/>
                    </a:cubicBezTo>
                    <a:cubicBezTo>
                      <a:pt x="197" y="146"/>
                      <a:pt x="189" y="137"/>
                      <a:pt x="180" y="137"/>
                    </a:cubicBezTo>
                    <a:lnTo>
                      <a:pt x="110" y="137"/>
                    </a:lnTo>
                    <a:cubicBezTo>
                      <a:pt x="108" y="97"/>
                      <a:pt x="108" y="61"/>
                      <a:pt x="108" y="36"/>
                    </a:cubicBezTo>
                    <a:lnTo>
                      <a:pt x="250" y="36"/>
                    </a:lnTo>
                    <a:lnTo>
                      <a:pt x="248" y="516"/>
                    </a:lnTo>
                    <a:lnTo>
                      <a:pt x="246" y="529"/>
                    </a:lnTo>
                    <a:cubicBezTo>
                      <a:pt x="246" y="535"/>
                      <a:pt x="248" y="541"/>
                      <a:pt x="254" y="546"/>
                    </a:cubicBezTo>
                    <a:cubicBezTo>
                      <a:pt x="297" y="571"/>
                      <a:pt x="322" y="618"/>
                      <a:pt x="322" y="668"/>
                    </a:cubicBezTo>
                    <a:cubicBezTo>
                      <a:pt x="322" y="747"/>
                      <a:pt x="258" y="810"/>
                      <a:pt x="180" y="810"/>
                    </a:cubicBezTo>
                    <a:close/>
                    <a:moveTo>
                      <a:pt x="282" y="522"/>
                    </a:moveTo>
                    <a:lnTo>
                      <a:pt x="286" y="19"/>
                    </a:lnTo>
                    <a:cubicBezTo>
                      <a:pt x="286" y="12"/>
                      <a:pt x="284" y="8"/>
                      <a:pt x="280" y="6"/>
                    </a:cubicBezTo>
                    <a:cubicBezTo>
                      <a:pt x="278" y="2"/>
                      <a:pt x="271" y="0"/>
                      <a:pt x="267" y="0"/>
                    </a:cubicBezTo>
                    <a:lnTo>
                      <a:pt x="91" y="0"/>
                    </a:lnTo>
                    <a:cubicBezTo>
                      <a:pt x="87" y="0"/>
                      <a:pt x="83" y="2"/>
                      <a:pt x="79" y="6"/>
                    </a:cubicBezTo>
                    <a:cubicBezTo>
                      <a:pt x="74" y="8"/>
                      <a:pt x="74" y="12"/>
                      <a:pt x="74" y="16"/>
                    </a:cubicBezTo>
                    <a:cubicBezTo>
                      <a:pt x="74" y="63"/>
                      <a:pt x="74" y="148"/>
                      <a:pt x="74" y="239"/>
                    </a:cubicBezTo>
                    <a:cubicBezTo>
                      <a:pt x="76" y="349"/>
                      <a:pt x="76" y="465"/>
                      <a:pt x="76" y="522"/>
                    </a:cubicBezTo>
                    <a:cubicBezTo>
                      <a:pt x="28" y="554"/>
                      <a:pt x="0" y="609"/>
                      <a:pt x="0" y="668"/>
                    </a:cubicBezTo>
                    <a:cubicBezTo>
                      <a:pt x="0" y="766"/>
                      <a:pt x="81" y="846"/>
                      <a:pt x="180" y="846"/>
                    </a:cubicBezTo>
                    <a:cubicBezTo>
                      <a:pt x="278" y="846"/>
                      <a:pt x="358" y="766"/>
                      <a:pt x="358" y="668"/>
                    </a:cubicBezTo>
                    <a:cubicBezTo>
                      <a:pt x="358" y="609"/>
                      <a:pt x="330" y="554"/>
                      <a:pt x="282" y="522"/>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59" name="Freihandform 1883">
                <a:extLst>
                  <a:ext uri="{FF2B5EF4-FFF2-40B4-BE49-F238E27FC236}">
                    <a16:creationId xmlns:a16="http://schemas.microsoft.com/office/drawing/2014/main" id="{4ED17D6F-47E8-4125-BABC-FBA909974A56}"/>
                  </a:ext>
                </a:extLst>
              </p:cNvPr>
              <p:cNvSpPr/>
              <p:nvPr/>
            </p:nvSpPr>
            <p:spPr>
              <a:xfrm>
                <a:off x="7491427" y="4921256"/>
                <a:ext cx="49128" cy="69152"/>
              </a:xfrm>
              <a:custGeom>
                <a:avLst/>
                <a:gdLst/>
                <a:ahLst/>
                <a:cxnLst>
                  <a:cxn ang="3cd4">
                    <a:pos x="hc" y="t"/>
                  </a:cxn>
                  <a:cxn ang="cd2">
                    <a:pos x="l" y="vc"/>
                  </a:cxn>
                  <a:cxn ang="cd4">
                    <a:pos x="hc" y="b"/>
                  </a:cxn>
                  <a:cxn ang="0">
                    <a:pos x="r" y="vc"/>
                  </a:cxn>
                </a:cxnLst>
                <a:rect l="l" t="t" r="r" b="b"/>
                <a:pathLst>
                  <a:path w="212" h="298">
                    <a:moveTo>
                      <a:pt x="106" y="264"/>
                    </a:moveTo>
                    <a:cubicBezTo>
                      <a:pt x="66" y="264"/>
                      <a:pt x="34" y="232"/>
                      <a:pt x="34" y="192"/>
                    </a:cubicBezTo>
                    <a:cubicBezTo>
                      <a:pt x="34" y="154"/>
                      <a:pt x="66" y="122"/>
                      <a:pt x="106" y="122"/>
                    </a:cubicBezTo>
                    <a:cubicBezTo>
                      <a:pt x="144" y="122"/>
                      <a:pt x="176" y="154"/>
                      <a:pt x="176" y="192"/>
                    </a:cubicBezTo>
                    <a:cubicBezTo>
                      <a:pt x="176" y="232"/>
                      <a:pt x="144" y="264"/>
                      <a:pt x="106" y="264"/>
                    </a:cubicBezTo>
                    <a:close/>
                    <a:moveTo>
                      <a:pt x="123" y="89"/>
                    </a:moveTo>
                    <a:lnTo>
                      <a:pt x="123" y="86"/>
                    </a:lnTo>
                    <a:lnTo>
                      <a:pt x="123" y="17"/>
                    </a:lnTo>
                    <a:cubicBezTo>
                      <a:pt x="123" y="8"/>
                      <a:pt x="115" y="0"/>
                      <a:pt x="106" y="0"/>
                    </a:cubicBezTo>
                    <a:cubicBezTo>
                      <a:pt x="96" y="0"/>
                      <a:pt x="87" y="8"/>
                      <a:pt x="87" y="17"/>
                    </a:cubicBezTo>
                    <a:lnTo>
                      <a:pt x="87" y="86"/>
                    </a:lnTo>
                    <a:cubicBezTo>
                      <a:pt x="87" y="89"/>
                      <a:pt x="87" y="89"/>
                      <a:pt x="87" y="89"/>
                    </a:cubicBezTo>
                    <a:cubicBezTo>
                      <a:pt x="38" y="97"/>
                      <a:pt x="0" y="141"/>
                      <a:pt x="0" y="192"/>
                    </a:cubicBezTo>
                    <a:cubicBezTo>
                      <a:pt x="0" y="252"/>
                      <a:pt x="47" y="298"/>
                      <a:pt x="106" y="298"/>
                    </a:cubicBezTo>
                    <a:cubicBezTo>
                      <a:pt x="163" y="298"/>
                      <a:pt x="212" y="252"/>
                      <a:pt x="212" y="192"/>
                    </a:cubicBezTo>
                    <a:cubicBezTo>
                      <a:pt x="212" y="141"/>
                      <a:pt x="172" y="97"/>
                      <a:pt x="123" y="89"/>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grpSp>
        <p:grpSp>
          <p:nvGrpSpPr>
            <p:cNvPr id="60" name="Gruppieren 46">
              <a:extLst>
                <a:ext uri="{FF2B5EF4-FFF2-40B4-BE49-F238E27FC236}">
                  <a16:creationId xmlns:a16="http://schemas.microsoft.com/office/drawing/2014/main" id="{71F69B27-85D8-4FFD-BF38-23D6762CA692}"/>
                </a:ext>
              </a:extLst>
            </p:cNvPr>
            <p:cNvGrpSpPr>
              <a:grpSpLocks noChangeAspect="1"/>
            </p:cNvGrpSpPr>
            <p:nvPr/>
          </p:nvGrpSpPr>
          <p:grpSpPr>
            <a:xfrm>
              <a:off x="8765435" y="4639399"/>
              <a:ext cx="719492" cy="720000"/>
              <a:chOff x="6444931" y="1197546"/>
              <a:chExt cx="328296" cy="328528"/>
            </a:xfrm>
            <a:solidFill>
              <a:schemeClr val="accent1"/>
            </a:solidFill>
          </p:grpSpPr>
          <p:sp>
            <p:nvSpPr>
              <p:cNvPr id="61" name="Freihandform 1034">
                <a:extLst>
                  <a:ext uri="{FF2B5EF4-FFF2-40B4-BE49-F238E27FC236}">
                    <a16:creationId xmlns:a16="http://schemas.microsoft.com/office/drawing/2014/main" id="{278FEC74-1872-4047-9128-52F699A09351}"/>
                  </a:ext>
                </a:extLst>
              </p:cNvPr>
              <p:cNvSpPr/>
              <p:nvPr/>
            </p:nvSpPr>
            <p:spPr>
              <a:xfrm>
                <a:off x="6444931" y="1197546"/>
                <a:ext cx="328296" cy="328528"/>
              </a:xfrm>
              <a:custGeom>
                <a:avLst/>
                <a:gdLst/>
                <a:ahLst/>
                <a:cxnLst>
                  <a:cxn ang="3cd4">
                    <a:pos x="hc" y="t"/>
                  </a:cxn>
                  <a:cxn ang="cd2">
                    <a:pos x="l" y="vc"/>
                  </a:cxn>
                  <a:cxn ang="cd4">
                    <a:pos x="hc" y="b"/>
                  </a:cxn>
                  <a:cxn ang="0">
                    <a:pos x="r" y="vc"/>
                  </a:cxn>
                </a:cxnLst>
                <a:rect l="l" t="t" r="r" b="b"/>
                <a:pathLst>
                  <a:path w="1411" h="1412">
                    <a:moveTo>
                      <a:pt x="704" y="1376"/>
                    </a:moveTo>
                    <a:cubicBezTo>
                      <a:pt x="336" y="1376"/>
                      <a:pt x="36" y="1075"/>
                      <a:pt x="36" y="705"/>
                    </a:cubicBezTo>
                    <a:cubicBezTo>
                      <a:pt x="36" y="337"/>
                      <a:pt x="336" y="36"/>
                      <a:pt x="704" y="36"/>
                    </a:cubicBezTo>
                    <a:cubicBezTo>
                      <a:pt x="1075" y="36"/>
                      <a:pt x="1375" y="337"/>
                      <a:pt x="1375" y="705"/>
                    </a:cubicBezTo>
                    <a:cubicBezTo>
                      <a:pt x="1375" y="1075"/>
                      <a:pt x="1075" y="1376"/>
                      <a:pt x="704" y="1376"/>
                    </a:cubicBezTo>
                    <a:close/>
                    <a:moveTo>
                      <a:pt x="704" y="0"/>
                    </a:moveTo>
                    <a:cubicBezTo>
                      <a:pt x="317" y="0"/>
                      <a:pt x="0" y="318"/>
                      <a:pt x="0" y="705"/>
                    </a:cubicBezTo>
                    <a:cubicBezTo>
                      <a:pt x="0" y="1094"/>
                      <a:pt x="317" y="1412"/>
                      <a:pt x="704" y="1412"/>
                    </a:cubicBezTo>
                    <a:cubicBezTo>
                      <a:pt x="1094" y="1412"/>
                      <a:pt x="1411" y="1094"/>
                      <a:pt x="1411" y="705"/>
                    </a:cubicBezTo>
                    <a:cubicBezTo>
                      <a:pt x="1411" y="318"/>
                      <a:pt x="1094" y="0"/>
                      <a:pt x="704" y="0"/>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62" name="Freihandform 1035">
                <a:extLst>
                  <a:ext uri="{FF2B5EF4-FFF2-40B4-BE49-F238E27FC236}">
                    <a16:creationId xmlns:a16="http://schemas.microsoft.com/office/drawing/2014/main" id="{C48BFB7F-EC72-4FC7-BDAB-9B1B022AA1CE}"/>
                  </a:ext>
                </a:extLst>
              </p:cNvPr>
              <p:cNvSpPr/>
              <p:nvPr/>
            </p:nvSpPr>
            <p:spPr>
              <a:xfrm>
                <a:off x="6535271" y="1263904"/>
                <a:ext cx="147617" cy="65426"/>
              </a:xfrm>
              <a:custGeom>
                <a:avLst/>
                <a:gdLst/>
                <a:ahLst/>
                <a:cxnLst>
                  <a:cxn ang="3cd4">
                    <a:pos x="hc" y="t"/>
                  </a:cxn>
                  <a:cxn ang="cd2">
                    <a:pos x="l" y="vc"/>
                  </a:cxn>
                  <a:cxn ang="cd4">
                    <a:pos x="hc" y="b"/>
                  </a:cxn>
                  <a:cxn ang="0">
                    <a:pos x="r" y="vc"/>
                  </a:cxn>
                </a:cxnLst>
                <a:rect l="l" t="t" r="r" b="b"/>
                <a:pathLst>
                  <a:path w="635" h="282">
                    <a:moveTo>
                      <a:pt x="316" y="39"/>
                    </a:moveTo>
                    <a:lnTo>
                      <a:pt x="568" y="246"/>
                    </a:lnTo>
                    <a:lnTo>
                      <a:pt x="67" y="246"/>
                    </a:lnTo>
                    <a:close/>
                    <a:moveTo>
                      <a:pt x="18" y="282"/>
                    </a:moveTo>
                    <a:lnTo>
                      <a:pt x="617" y="282"/>
                    </a:lnTo>
                    <a:cubicBezTo>
                      <a:pt x="625" y="282"/>
                      <a:pt x="632" y="276"/>
                      <a:pt x="634" y="270"/>
                    </a:cubicBezTo>
                    <a:cubicBezTo>
                      <a:pt x="636" y="263"/>
                      <a:pt x="634" y="255"/>
                      <a:pt x="628" y="251"/>
                    </a:cubicBezTo>
                    <a:lnTo>
                      <a:pt x="329" y="3"/>
                    </a:lnTo>
                    <a:cubicBezTo>
                      <a:pt x="323" y="-1"/>
                      <a:pt x="312" y="-1"/>
                      <a:pt x="306" y="3"/>
                    </a:cubicBezTo>
                    <a:lnTo>
                      <a:pt x="5" y="251"/>
                    </a:lnTo>
                    <a:cubicBezTo>
                      <a:pt x="1" y="255"/>
                      <a:pt x="-1" y="263"/>
                      <a:pt x="1" y="270"/>
                    </a:cubicBezTo>
                    <a:cubicBezTo>
                      <a:pt x="3" y="276"/>
                      <a:pt x="10" y="282"/>
                      <a:pt x="18" y="282"/>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63" name="Freihandform 1036">
                <a:extLst>
                  <a:ext uri="{FF2B5EF4-FFF2-40B4-BE49-F238E27FC236}">
                    <a16:creationId xmlns:a16="http://schemas.microsoft.com/office/drawing/2014/main" id="{29648227-CCFE-4D14-8E4C-D5B8236C8312}"/>
                  </a:ext>
                </a:extLst>
              </p:cNvPr>
              <p:cNvSpPr/>
              <p:nvPr/>
            </p:nvSpPr>
            <p:spPr>
              <a:xfrm>
                <a:off x="6543419" y="1337013"/>
                <a:ext cx="8149" cy="82190"/>
              </a:xfrm>
              <a:custGeom>
                <a:avLst/>
                <a:gdLst/>
                <a:ahLst/>
                <a:cxnLst>
                  <a:cxn ang="3cd4">
                    <a:pos x="hc" y="t"/>
                  </a:cxn>
                  <a:cxn ang="cd2">
                    <a:pos x="l" y="vc"/>
                  </a:cxn>
                  <a:cxn ang="cd4">
                    <a:pos x="hc" y="b"/>
                  </a:cxn>
                  <a:cxn ang="0">
                    <a:pos x="r" y="vc"/>
                  </a:cxn>
                </a:cxnLst>
                <a:rect l="l" t="t" r="r" b="b"/>
                <a:pathLst>
                  <a:path w="36" h="354">
                    <a:moveTo>
                      <a:pt x="0" y="19"/>
                    </a:moveTo>
                    <a:lnTo>
                      <a:pt x="0" y="337"/>
                    </a:lnTo>
                    <a:cubicBezTo>
                      <a:pt x="0" y="345"/>
                      <a:pt x="8" y="354"/>
                      <a:pt x="17" y="354"/>
                    </a:cubicBezTo>
                    <a:cubicBezTo>
                      <a:pt x="27" y="354"/>
                      <a:pt x="36" y="345"/>
                      <a:pt x="36" y="337"/>
                    </a:cubicBezTo>
                    <a:lnTo>
                      <a:pt x="36" y="19"/>
                    </a:lnTo>
                    <a:cubicBezTo>
                      <a:pt x="36" y="8"/>
                      <a:pt x="27" y="0"/>
                      <a:pt x="17" y="0"/>
                    </a:cubicBezTo>
                    <a:cubicBezTo>
                      <a:pt x="8" y="0"/>
                      <a:pt x="0" y="8"/>
                      <a:pt x="0" y="19"/>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64" name="Freihandform 1037">
                <a:extLst>
                  <a:ext uri="{FF2B5EF4-FFF2-40B4-BE49-F238E27FC236}">
                    <a16:creationId xmlns:a16="http://schemas.microsoft.com/office/drawing/2014/main" id="{9AAE934F-EAB7-4EA1-8213-57B34BA57C5A}"/>
                  </a:ext>
                </a:extLst>
              </p:cNvPr>
              <p:cNvSpPr/>
              <p:nvPr/>
            </p:nvSpPr>
            <p:spPr>
              <a:xfrm>
                <a:off x="6576482" y="1337013"/>
                <a:ext cx="7684" cy="82190"/>
              </a:xfrm>
              <a:custGeom>
                <a:avLst/>
                <a:gdLst/>
                <a:ahLst/>
                <a:cxnLst>
                  <a:cxn ang="3cd4">
                    <a:pos x="hc" y="t"/>
                  </a:cxn>
                  <a:cxn ang="cd2">
                    <a:pos x="l" y="vc"/>
                  </a:cxn>
                  <a:cxn ang="cd4">
                    <a:pos x="hc" y="b"/>
                  </a:cxn>
                  <a:cxn ang="0">
                    <a:pos x="r" y="vc"/>
                  </a:cxn>
                </a:cxnLst>
                <a:rect l="l" t="t" r="r" b="b"/>
                <a:pathLst>
                  <a:path w="34" h="354">
                    <a:moveTo>
                      <a:pt x="0" y="19"/>
                    </a:moveTo>
                    <a:lnTo>
                      <a:pt x="0" y="337"/>
                    </a:lnTo>
                    <a:cubicBezTo>
                      <a:pt x="0" y="345"/>
                      <a:pt x="6" y="354"/>
                      <a:pt x="17" y="354"/>
                    </a:cubicBezTo>
                    <a:cubicBezTo>
                      <a:pt x="27" y="354"/>
                      <a:pt x="34" y="345"/>
                      <a:pt x="34" y="337"/>
                    </a:cubicBezTo>
                    <a:lnTo>
                      <a:pt x="34" y="19"/>
                    </a:lnTo>
                    <a:cubicBezTo>
                      <a:pt x="34" y="8"/>
                      <a:pt x="27" y="0"/>
                      <a:pt x="17" y="0"/>
                    </a:cubicBezTo>
                    <a:cubicBezTo>
                      <a:pt x="6" y="0"/>
                      <a:pt x="0" y="8"/>
                      <a:pt x="0" y="19"/>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65" name="Freihandform 1038">
                <a:extLst>
                  <a:ext uri="{FF2B5EF4-FFF2-40B4-BE49-F238E27FC236}">
                    <a16:creationId xmlns:a16="http://schemas.microsoft.com/office/drawing/2014/main" id="{2AE2EAB5-28B3-48B0-8D9A-127485EE24FC}"/>
                  </a:ext>
                </a:extLst>
              </p:cNvPr>
              <p:cNvSpPr/>
              <p:nvPr/>
            </p:nvSpPr>
            <p:spPr>
              <a:xfrm>
                <a:off x="6633525" y="1337013"/>
                <a:ext cx="8149" cy="82190"/>
              </a:xfrm>
              <a:custGeom>
                <a:avLst/>
                <a:gdLst/>
                <a:ahLst/>
                <a:cxnLst>
                  <a:cxn ang="3cd4">
                    <a:pos x="hc" y="t"/>
                  </a:cxn>
                  <a:cxn ang="cd2">
                    <a:pos x="l" y="vc"/>
                  </a:cxn>
                  <a:cxn ang="cd4">
                    <a:pos x="hc" y="b"/>
                  </a:cxn>
                  <a:cxn ang="0">
                    <a:pos x="r" y="vc"/>
                  </a:cxn>
                </a:cxnLst>
                <a:rect l="l" t="t" r="r" b="b"/>
                <a:pathLst>
                  <a:path w="36" h="354">
                    <a:moveTo>
                      <a:pt x="0" y="19"/>
                    </a:moveTo>
                    <a:lnTo>
                      <a:pt x="0" y="337"/>
                    </a:lnTo>
                    <a:cubicBezTo>
                      <a:pt x="0" y="345"/>
                      <a:pt x="9" y="354"/>
                      <a:pt x="19" y="354"/>
                    </a:cubicBezTo>
                    <a:cubicBezTo>
                      <a:pt x="28" y="354"/>
                      <a:pt x="36" y="345"/>
                      <a:pt x="36" y="337"/>
                    </a:cubicBezTo>
                    <a:lnTo>
                      <a:pt x="36" y="19"/>
                    </a:lnTo>
                    <a:cubicBezTo>
                      <a:pt x="36" y="8"/>
                      <a:pt x="28" y="0"/>
                      <a:pt x="19" y="0"/>
                    </a:cubicBezTo>
                    <a:cubicBezTo>
                      <a:pt x="9" y="0"/>
                      <a:pt x="0" y="8"/>
                      <a:pt x="0" y="19"/>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66" name="Freihandform 1039">
                <a:extLst>
                  <a:ext uri="{FF2B5EF4-FFF2-40B4-BE49-F238E27FC236}">
                    <a16:creationId xmlns:a16="http://schemas.microsoft.com/office/drawing/2014/main" id="{614EE3E9-F264-4D90-8487-28BF493E2ADD}"/>
                  </a:ext>
                </a:extLst>
              </p:cNvPr>
              <p:cNvSpPr/>
              <p:nvPr/>
            </p:nvSpPr>
            <p:spPr>
              <a:xfrm>
                <a:off x="6666590" y="1337013"/>
                <a:ext cx="8149" cy="82190"/>
              </a:xfrm>
              <a:custGeom>
                <a:avLst/>
                <a:gdLst/>
                <a:ahLst/>
                <a:cxnLst>
                  <a:cxn ang="3cd4">
                    <a:pos x="hc" y="t"/>
                  </a:cxn>
                  <a:cxn ang="cd2">
                    <a:pos x="l" y="vc"/>
                  </a:cxn>
                  <a:cxn ang="cd4">
                    <a:pos x="hc" y="b"/>
                  </a:cxn>
                  <a:cxn ang="0">
                    <a:pos x="r" y="vc"/>
                  </a:cxn>
                </a:cxnLst>
                <a:rect l="l" t="t" r="r" b="b"/>
                <a:pathLst>
                  <a:path w="36" h="354">
                    <a:moveTo>
                      <a:pt x="0" y="19"/>
                    </a:moveTo>
                    <a:lnTo>
                      <a:pt x="0" y="337"/>
                    </a:lnTo>
                    <a:cubicBezTo>
                      <a:pt x="0" y="345"/>
                      <a:pt x="9" y="354"/>
                      <a:pt x="17" y="354"/>
                    </a:cubicBezTo>
                    <a:cubicBezTo>
                      <a:pt x="28" y="354"/>
                      <a:pt x="36" y="345"/>
                      <a:pt x="36" y="337"/>
                    </a:cubicBezTo>
                    <a:lnTo>
                      <a:pt x="36" y="19"/>
                    </a:lnTo>
                    <a:cubicBezTo>
                      <a:pt x="36" y="8"/>
                      <a:pt x="28" y="0"/>
                      <a:pt x="17" y="0"/>
                    </a:cubicBezTo>
                    <a:cubicBezTo>
                      <a:pt x="9" y="0"/>
                      <a:pt x="0" y="8"/>
                      <a:pt x="0" y="19"/>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67" name="Freihandform 1040">
                <a:extLst>
                  <a:ext uri="{FF2B5EF4-FFF2-40B4-BE49-F238E27FC236}">
                    <a16:creationId xmlns:a16="http://schemas.microsoft.com/office/drawing/2014/main" id="{4DD6B756-33B2-4E33-AC2A-C17B5DAB1BA2}"/>
                  </a:ext>
                </a:extLst>
              </p:cNvPr>
              <p:cNvSpPr/>
              <p:nvPr/>
            </p:nvSpPr>
            <p:spPr>
              <a:xfrm>
                <a:off x="6604889" y="1357736"/>
                <a:ext cx="8149" cy="61468"/>
              </a:xfrm>
              <a:custGeom>
                <a:avLst/>
                <a:gdLst/>
                <a:ahLst/>
                <a:cxnLst>
                  <a:cxn ang="3cd4">
                    <a:pos x="hc" y="t"/>
                  </a:cxn>
                  <a:cxn ang="cd2">
                    <a:pos x="l" y="vc"/>
                  </a:cxn>
                  <a:cxn ang="cd4">
                    <a:pos x="hc" y="b"/>
                  </a:cxn>
                  <a:cxn ang="0">
                    <a:pos x="r" y="vc"/>
                  </a:cxn>
                </a:cxnLst>
                <a:rect l="l" t="t" r="r" b="b"/>
                <a:pathLst>
                  <a:path w="36" h="265">
                    <a:moveTo>
                      <a:pt x="17" y="0"/>
                    </a:moveTo>
                    <a:cubicBezTo>
                      <a:pt x="9" y="0"/>
                      <a:pt x="0" y="8"/>
                      <a:pt x="0" y="17"/>
                    </a:cubicBezTo>
                    <a:lnTo>
                      <a:pt x="0" y="248"/>
                    </a:lnTo>
                    <a:cubicBezTo>
                      <a:pt x="0" y="256"/>
                      <a:pt x="9" y="265"/>
                      <a:pt x="17" y="265"/>
                    </a:cubicBezTo>
                    <a:cubicBezTo>
                      <a:pt x="28" y="265"/>
                      <a:pt x="36" y="256"/>
                      <a:pt x="36" y="248"/>
                    </a:cubicBezTo>
                    <a:lnTo>
                      <a:pt x="36" y="17"/>
                    </a:lnTo>
                    <a:cubicBezTo>
                      <a:pt x="36" y="8"/>
                      <a:pt x="28" y="0"/>
                      <a:pt x="17" y="0"/>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68" name="Freihandform 1041">
                <a:extLst>
                  <a:ext uri="{FF2B5EF4-FFF2-40B4-BE49-F238E27FC236}">
                    <a16:creationId xmlns:a16="http://schemas.microsoft.com/office/drawing/2014/main" id="{C5E86D20-00A0-4668-8490-976798AD29B5}"/>
                  </a:ext>
                </a:extLst>
              </p:cNvPr>
              <p:cNvSpPr/>
              <p:nvPr/>
            </p:nvSpPr>
            <p:spPr>
              <a:xfrm>
                <a:off x="6604889" y="1337246"/>
                <a:ext cx="8149" cy="7916"/>
              </a:xfrm>
              <a:custGeom>
                <a:avLst/>
                <a:gdLst/>
                <a:ahLst/>
                <a:cxnLst>
                  <a:cxn ang="3cd4">
                    <a:pos x="hc" y="t"/>
                  </a:cxn>
                  <a:cxn ang="cd2">
                    <a:pos x="l" y="vc"/>
                  </a:cxn>
                  <a:cxn ang="cd4">
                    <a:pos x="hc" y="b"/>
                  </a:cxn>
                  <a:cxn ang="0">
                    <a:pos x="r" y="vc"/>
                  </a:cxn>
                </a:cxnLst>
                <a:rect l="l" t="t" r="r" b="b"/>
                <a:pathLst>
                  <a:path w="36" h="35">
                    <a:moveTo>
                      <a:pt x="30" y="5"/>
                    </a:moveTo>
                    <a:cubicBezTo>
                      <a:pt x="26" y="1"/>
                      <a:pt x="17" y="-1"/>
                      <a:pt x="11" y="1"/>
                    </a:cubicBezTo>
                    <a:cubicBezTo>
                      <a:pt x="9" y="1"/>
                      <a:pt x="7" y="3"/>
                      <a:pt x="5" y="5"/>
                    </a:cubicBezTo>
                    <a:cubicBezTo>
                      <a:pt x="3" y="7"/>
                      <a:pt x="0" y="14"/>
                      <a:pt x="0" y="18"/>
                    </a:cubicBezTo>
                    <a:cubicBezTo>
                      <a:pt x="0" y="20"/>
                      <a:pt x="0" y="22"/>
                      <a:pt x="3" y="24"/>
                    </a:cubicBezTo>
                    <a:cubicBezTo>
                      <a:pt x="3" y="27"/>
                      <a:pt x="5" y="29"/>
                      <a:pt x="5" y="31"/>
                    </a:cubicBezTo>
                    <a:cubicBezTo>
                      <a:pt x="7" y="31"/>
                      <a:pt x="9" y="33"/>
                      <a:pt x="11" y="33"/>
                    </a:cubicBezTo>
                    <a:cubicBezTo>
                      <a:pt x="13" y="35"/>
                      <a:pt x="15" y="35"/>
                      <a:pt x="17" y="35"/>
                    </a:cubicBezTo>
                    <a:cubicBezTo>
                      <a:pt x="20" y="35"/>
                      <a:pt x="22" y="35"/>
                      <a:pt x="26" y="33"/>
                    </a:cubicBezTo>
                    <a:cubicBezTo>
                      <a:pt x="28" y="33"/>
                      <a:pt x="28" y="31"/>
                      <a:pt x="30" y="31"/>
                    </a:cubicBezTo>
                    <a:cubicBezTo>
                      <a:pt x="34" y="27"/>
                      <a:pt x="36" y="22"/>
                      <a:pt x="36" y="18"/>
                    </a:cubicBezTo>
                    <a:cubicBezTo>
                      <a:pt x="36" y="14"/>
                      <a:pt x="34" y="7"/>
                      <a:pt x="30" y="5"/>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69" name="Freihandform 1042">
                <a:extLst>
                  <a:ext uri="{FF2B5EF4-FFF2-40B4-BE49-F238E27FC236}">
                    <a16:creationId xmlns:a16="http://schemas.microsoft.com/office/drawing/2014/main" id="{3F0D7F67-979C-4BA0-9C9C-8649071498F4}"/>
                  </a:ext>
                </a:extLst>
              </p:cNvPr>
              <p:cNvSpPr/>
              <p:nvPr/>
            </p:nvSpPr>
            <p:spPr>
              <a:xfrm>
                <a:off x="6535037" y="1427586"/>
                <a:ext cx="147617" cy="24448"/>
              </a:xfrm>
              <a:custGeom>
                <a:avLst/>
                <a:gdLst/>
                <a:ahLst/>
                <a:cxnLst>
                  <a:cxn ang="3cd4">
                    <a:pos x="hc" y="t"/>
                  </a:cxn>
                  <a:cxn ang="cd2">
                    <a:pos x="l" y="vc"/>
                  </a:cxn>
                  <a:cxn ang="cd4">
                    <a:pos x="hc" y="b"/>
                  </a:cxn>
                  <a:cxn ang="0">
                    <a:pos x="r" y="vc"/>
                  </a:cxn>
                </a:cxnLst>
                <a:rect l="l" t="t" r="r" b="b"/>
                <a:pathLst>
                  <a:path w="635" h="106">
                    <a:moveTo>
                      <a:pt x="601" y="70"/>
                    </a:moveTo>
                    <a:lnTo>
                      <a:pt x="36" y="70"/>
                    </a:lnTo>
                    <a:lnTo>
                      <a:pt x="36" y="34"/>
                    </a:lnTo>
                    <a:lnTo>
                      <a:pt x="601" y="34"/>
                    </a:lnTo>
                    <a:close/>
                    <a:moveTo>
                      <a:pt x="618" y="0"/>
                    </a:moveTo>
                    <a:lnTo>
                      <a:pt x="19" y="0"/>
                    </a:lnTo>
                    <a:cubicBezTo>
                      <a:pt x="8" y="0"/>
                      <a:pt x="0" y="7"/>
                      <a:pt x="0" y="17"/>
                    </a:cubicBezTo>
                    <a:lnTo>
                      <a:pt x="0" y="87"/>
                    </a:lnTo>
                    <a:cubicBezTo>
                      <a:pt x="0" y="98"/>
                      <a:pt x="8" y="106"/>
                      <a:pt x="19" y="106"/>
                    </a:cubicBezTo>
                    <a:lnTo>
                      <a:pt x="618" y="106"/>
                    </a:lnTo>
                    <a:cubicBezTo>
                      <a:pt x="629" y="106"/>
                      <a:pt x="635" y="98"/>
                      <a:pt x="635" y="87"/>
                    </a:cubicBezTo>
                    <a:lnTo>
                      <a:pt x="635" y="17"/>
                    </a:lnTo>
                    <a:cubicBezTo>
                      <a:pt x="635" y="7"/>
                      <a:pt x="629" y="0"/>
                      <a:pt x="618" y="0"/>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grpSp>
        <p:grpSp>
          <p:nvGrpSpPr>
            <p:cNvPr id="70" name="Gruppieren 882">
              <a:extLst>
                <a:ext uri="{FF2B5EF4-FFF2-40B4-BE49-F238E27FC236}">
                  <a16:creationId xmlns:a16="http://schemas.microsoft.com/office/drawing/2014/main" id="{03AE17F4-4CD2-4756-B800-81578DD164B7}"/>
                </a:ext>
              </a:extLst>
            </p:cNvPr>
            <p:cNvGrpSpPr>
              <a:grpSpLocks noChangeAspect="1"/>
            </p:cNvGrpSpPr>
            <p:nvPr/>
          </p:nvGrpSpPr>
          <p:grpSpPr>
            <a:xfrm>
              <a:off x="5256742" y="4640935"/>
              <a:ext cx="719492" cy="720000"/>
              <a:chOff x="10898718" y="4302153"/>
              <a:chExt cx="328296" cy="328528"/>
            </a:xfrm>
            <a:solidFill>
              <a:schemeClr val="accent1"/>
            </a:solidFill>
          </p:grpSpPr>
          <p:sp>
            <p:nvSpPr>
              <p:cNvPr id="71" name="Freihandform 1870">
                <a:extLst>
                  <a:ext uri="{FF2B5EF4-FFF2-40B4-BE49-F238E27FC236}">
                    <a16:creationId xmlns:a16="http://schemas.microsoft.com/office/drawing/2014/main" id="{1F696A00-2E13-4526-8B95-505758A59FB4}"/>
                  </a:ext>
                </a:extLst>
              </p:cNvPr>
              <p:cNvSpPr/>
              <p:nvPr/>
            </p:nvSpPr>
            <p:spPr>
              <a:xfrm>
                <a:off x="10898718" y="4302153"/>
                <a:ext cx="328296" cy="328528"/>
              </a:xfrm>
              <a:custGeom>
                <a:avLst/>
                <a:gdLst/>
                <a:ahLst/>
                <a:cxnLst>
                  <a:cxn ang="3cd4">
                    <a:pos x="hc" y="t"/>
                  </a:cxn>
                  <a:cxn ang="cd2">
                    <a:pos x="l" y="vc"/>
                  </a:cxn>
                  <a:cxn ang="cd4">
                    <a:pos x="hc" y="b"/>
                  </a:cxn>
                  <a:cxn ang="0">
                    <a:pos x="r" y="vc"/>
                  </a:cxn>
                </a:cxnLst>
                <a:rect l="l" t="t" r="r" b="b"/>
                <a:pathLst>
                  <a:path w="1411" h="1412">
                    <a:moveTo>
                      <a:pt x="704" y="1376"/>
                    </a:moveTo>
                    <a:cubicBezTo>
                      <a:pt x="336" y="1376"/>
                      <a:pt x="36" y="1075"/>
                      <a:pt x="36" y="705"/>
                    </a:cubicBezTo>
                    <a:cubicBezTo>
                      <a:pt x="36" y="337"/>
                      <a:pt x="336" y="36"/>
                      <a:pt x="704" y="36"/>
                    </a:cubicBezTo>
                    <a:cubicBezTo>
                      <a:pt x="1075" y="36"/>
                      <a:pt x="1375" y="337"/>
                      <a:pt x="1375" y="705"/>
                    </a:cubicBezTo>
                    <a:cubicBezTo>
                      <a:pt x="1375" y="1075"/>
                      <a:pt x="1075" y="1376"/>
                      <a:pt x="704" y="1376"/>
                    </a:cubicBezTo>
                    <a:close/>
                    <a:moveTo>
                      <a:pt x="704" y="0"/>
                    </a:moveTo>
                    <a:cubicBezTo>
                      <a:pt x="317" y="0"/>
                      <a:pt x="0" y="318"/>
                      <a:pt x="0" y="705"/>
                    </a:cubicBezTo>
                    <a:cubicBezTo>
                      <a:pt x="0" y="1094"/>
                      <a:pt x="317" y="1412"/>
                      <a:pt x="704" y="1412"/>
                    </a:cubicBezTo>
                    <a:cubicBezTo>
                      <a:pt x="1094" y="1412"/>
                      <a:pt x="1411" y="1094"/>
                      <a:pt x="1411" y="705"/>
                    </a:cubicBezTo>
                    <a:cubicBezTo>
                      <a:pt x="1411" y="318"/>
                      <a:pt x="1094" y="0"/>
                      <a:pt x="704" y="0"/>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sp>
            <p:nvSpPr>
              <p:cNvPr id="72" name="Freihandform 1871">
                <a:extLst>
                  <a:ext uri="{FF2B5EF4-FFF2-40B4-BE49-F238E27FC236}">
                    <a16:creationId xmlns:a16="http://schemas.microsoft.com/office/drawing/2014/main" id="{01522185-745E-4F42-8CD5-3477BBB972B6}"/>
                  </a:ext>
                </a:extLst>
              </p:cNvPr>
              <p:cNvSpPr/>
              <p:nvPr/>
            </p:nvSpPr>
            <p:spPr>
              <a:xfrm>
                <a:off x="10997206" y="4367810"/>
                <a:ext cx="131318" cy="196745"/>
              </a:xfrm>
              <a:custGeom>
                <a:avLst/>
                <a:gdLst/>
                <a:ahLst/>
                <a:cxnLst>
                  <a:cxn ang="3cd4">
                    <a:pos x="hc" y="t"/>
                  </a:cxn>
                  <a:cxn ang="cd2">
                    <a:pos x="l" y="vc"/>
                  </a:cxn>
                  <a:cxn ang="cd4">
                    <a:pos x="hc" y="b"/>
                  </a:cxn>
                  <a:cxn ang="0">
                    <a:pos x="r" y="vc"/>
                  </a:cxn>
                </a:cxnLst>
                <a:rect l="l" t="t" r="r" b="b"/>
                <a:pathLst>
                  <a:path w="565" h="846">
                    <a:moveTo>
                      <a:pt x="457" y="637"/>
                    </a:moveTo>
                    <a:cubicBezTo>
                      <a:pt x="417" y="675"/>
                      <a:pt x="366" y="700"/>
                      <a:pt x="311" y="707"/>
                    </a:cubicBezTo>
                    <a:lnTo>
                      <a:pt x="300" y="707"/>
                    </a:lnTo>
                    <a:lnTo>
                      <a:pt x="300" y="626"/>
                    </a:lnTo>
                    <a:lnTo>
                      <a:pt x="451" y="527"/>
                    </a:lnTo>
                    <a:cubicBezTo>
                      <a:pt x="459" y="520"/>
                      <a:pt x="461" y="510"/>
                      <a:pt x="455" y="501"/>
                    </a:cubicBezTo>
                    <a:cubicBezTo>
                      <a:pt x="451" y="495"/>
                      <a:pt x="438" y="493"/>
                      <a:pt x="432" y="497"/>
                    </a:cubicBezTo>
                    <a:lnTo>
                      <a:pt x="300" y="584"/>
                    </a:lnTo>
                    <a:lnTo>
                      <a:pt x="300" y="444"/>
                    </a:lnTo>
                    <a:lnTo>
                      <a:pt x="451" y="351"/>
                    </a:lnTo>
                    <a:cubicBezTo>
                      <a:pt x="459" y="345"/>
                      <a:pt x="461" y="334"/>
                      <a:pt x="455" y="326"/>
                    </a:cubicBezTo>
                    <a:cubicBezTo>
                      <a:pt x="451" y="317"/>
                      <a:pt x="440" y="315"/>
                      <a:pt x="432" y="321"/>
                    </a:cubicBezTo>
                    <a:lnTo>
                      <a:pt x="300" y="404"/>
                    </a:lnTo>
                    <a:lnTo>
                      <a:pt x="300" y="252"/>
                    </a:lnTo>
                    <a:lnTo>
                      <a:pt x="379" y="209"/>
                    </a:lnTo>
                    <a:cubicBezTo>
                      <a:pt x="387" y="205"/>
                      <a:pt x="391" y="194"/>
                      <a:pt x="385" y="186"/>
                    </a:cubicBezTo>
                    <a:cubicBezTo>
                      <a:pt x="381" y="177"/>
                      <a:pt x="370" y="175"/>
                      <a:pt x="362" y="180"/>
                    </a:cubicBezTo>
                    <a:lnTo>
                      <a:pt x="300" y="213"/>
                    </a:lnTo>
                    <a:lnTo>
                      <a:pt x="300" y="46"/>
                    </a:lnTo>
                    <a:cubicBezTo>
                      <a:pt x="343" y="84"/>
                      <a:pt x="529" y="262"/>
                      <a:pt x="529" y="480"/>
                    </a:cubicBezTo>
                    <a:cubicBezTo>
                      <a:pt x="529" y="535"/>
                      <a:pt x="504" y="592"/>
                      <a:pt x="457" y="637"/>
                    </a:cubicBezTo>
                    <a:close/>
                    <a:moveTo>
                      <a:pt x="264" y="213"/>
                    </a:moveTo>
                    <a:lnTo>
                      <a:pt x="203" y="180"/>
                    </a:lnTo>
                    <a:cubicBezTo>
                      <a:pt x="195" y="175"/>
                      <a:pt x="184" y="177"/>
                      <a:pt x="178" y="186"/>
                    </a:cubicBezTo>
                    <a:cubicBezTo>
                      <a:pt x="173" y="194"/>
                      <a:pt x="178" y="205"/>
                      <a:pt x="186" y="209"/>
                    </a:cubicBezTo>
                    <a:lnTo>
                      <a:pt x="264" y="252"/>
                    </a:lnTo>
                    <a:lnTo>
                      <a:pt x="264" y="404"/>
                    </a:lnTo>
                    <a:lnTo>
                      <a:pt x="133" y="321"/>
                    </a:lnTo>
                    <a:cubicBezTo>
                      <a:pt x="125" y="315"/>
                      <a:pt x="114" y="317"/>
                      <a:pt x="108" y="326"/>
                    </a:cubicBezTo>
                    <a:cubicBezTo>
                      <a:pt x="104" y="334"/>
                      <a:pt x="106" y="345"/>
                      <a:pt x="114" y="351"/>
                    </a:cubicBezTo>
                    <a:lnTo>
                      <a:pt x="264" y="444"/>
                    </a:lnTo>
                    <a:lnTo>
                      <a:pt x="264" y="584"/>
                    </a:lnTo>
                    <a:lnTo>
                      <a:pt x="133" y="497"/>
                    </a:lnTo>
                    <a:cubicBezTo>
                      <a:pt x="125" y="493"/>
                      <a:pt x="114" y="495"/>
                      <a:pt x="108" y="501"/>
                    </a:cubicBezTo>
                    <a:cubicBezTo>
                      <a:pt x="104" y="510"/>
                      <a:pt x="106" y="520"/>
                      <a:pt x="114" y="527"/>
                    </a:cubicBezTo>
                    <a:lnTo>
                      <a:pt x="264" y="626"/>
                    </a:lnTo>
                    <a:lnTo>
                      <a:pt x="264" y="707"/>
                    </a:lnTo>
                    <a:lnTo>
                      <a:pt x="254" y="707"/>
                    </a:lnTo>
                    <a:cubicBezTo>
                      <a:pt x="199" y="700"/>
                      <a:pt x="148" y="675"/>
                      <a:pt x="108" y="637"/>
                    </a:cubicBezTo>
                    <a:cubicBezTo>
                      <a:pt x="61" y="592"/>
                      <a:pt x="36" y="535"/>
                      <a:pt x="36" y="480"/>
                    </a:cubicBezTo>
                    <a:cubicBezTo>
                      <a:pt x="36" y="262"/>
                      <a:pt x="222" y="84"/>
                      <a:pt x="264" y="46"/>
                    </a:cubicBezTo>
                    <a:close/>
                    <a:moveTo>
                      <a:pt x="313" y="12"/>
                    </a:moveTo>
                    <a:cubicBezTo>
                      <a:pt x="305" y="4"/>
                      <a:pt x="294" y="2"/>
                      <a:pt x="284" y="2"/>
                    </a:cubicBezTo>
                    <a:cubicBezTo>
                      <a:pt x="284" y="2"/>
                      <a:pt x="284" y="0"/>
                      <a:pt x="281" y="0"/>
                    </a:cubicBezTo>
                    <a:cubicBezTo>
                      <a:pt x="281" y="0"/>
                      <a:pt x="281" y="2"/>
                      <a:pt x="279" y="2"/>
                    </a:cubicBezTo>
                    <a:cubicBezTo>
                      <a:pt x="269" y="2"/>
                      <a:pt x="258" y="4"/>
                      <a:pt x="252" y="12"/>
                    </a:cubicBezTo>
                    <a:cubicBezTo>
                      <a:pt x="241" y="21"/>
                      <a:pt x="0" y="224"/>
                      <a:pt x="0" y="480"/>
                    </a:cubicBezTo>
                    <a:cubicBezTo>
                      <a:pt x="0" y="546"/>
                      <a:pt x="30" y="611"/>
                      <a:pt x="82" y="662"/>
                    </a:cubicBezTo>
                    <a:cubicBezTo>
                      <a:pt x="129" y="707"/>
                      <a:pt x="186" y="734"/>
                      <a:pt x="252" y="740"/>
                    </a:cubicBezTo>
                    <a:lnTo>
                      <a:pt x="264" y="740"/>
                    </a:lnTo>
                    <a:lnTo>
                      <a:pt x="264" y="829"/>
                    </a:lnTo>
                    <a:cubicBezTo>
                      <a:pt x="264" y="840"/>
                      <a:pt x="273" y="846"/>
                      <a:pt x="281" y="846"/>
                    </a:cubicBezTo>
                    <a:cubicBezTo>
                      <a:pt x="292" y="846"/>
                      <a:pt x="300" y="840"/>
                      <a:pt x="300" y="829"/>
                    </a:cubicBezTo>
                    <a:lnTo>
                      <a:pt x="300" y="740"/>
                    </a:lnTo>
                    <a:lnTo>
                      <a:pt x="313" y="740"/>
                    </a:lnTo>
                    <a:cubicBezTo>
                      <a:pt x="377" y="734"/>
                      <a:pt x="436" y="707"/>
                      <a:pt x="482" y="662"/>
                    </a:cubicBezTo>
                    <a:cubicBezTo>
                      <a:pt x="533" y="611"/>
                      <a:pt x="565" y="546"/>
                      <a:pt x="565" y="480"/>
                    </a:cubicBezTo>
                    <a:cubicBezTo>
                      <a:pt x="565" y="222"/>
                      <a:pt x="324" y="21"/>
                      <a:pt x="313" y="12"/>
                    </a:cubicBezTo>
                    <a:close/>
                  </a:path>
                </a:pathLst>
              </a:custGeom>
              <a:grpFill/>
              <a:ln cap="flat">
                <a:noFill/>
                <a:prstDash val="solid"/>
              </a:ln>
            </p:spPr>
            <p:txBody>
              <a:bodyPr vert="horz" wrap="none" lIns="90000" tIns="45000" rIns="90000" bIns="45000" anchor="ctr" anchorCtr="1" compatLnSpc="0"/>
              <a:lstStyle/>
              <a:p>
                <a:pPr marL="0" marR="0" lvl="0" indent="0" hangingPunct="0">
                  <a:lnSpc>
                    <a:spcPct val="100000"/>
                  </a:lnSpc>
                  <a:spcBef>
                    <a:spcPts val="0"/>
                  </a:spcBef>
                  <a:spcAft>
                    <a:spcPts val="0"/>
                  </a:spcAft>
                  <a:buNone/>
                  <a:tabLst/>
                </a:pPr>
                <a:endParaRPr lang="en-GB" sz="1800" b="0" i="0" u="none" strike="noStrike" kern="1200">
                  <a:ln>
                    <a:noFill/>
                  </a:ln>
                  <a:latin typeface="Arial" pitchFamily="18"/>
                  <a:ea typeface="Arial Unicode MS" pitchFamily="2"/>
                  <a:cs typeface="Arial Unicode MS" pitchFamily="2"/>
                </a:endParaRPr>
              </a:p>
            </p:txBody>
          </p:sp>
        </p:grpSp>
      </p:grpSp>
    </p:spTree>
    <p:extLst>
      <p:ext uri="{BB962C8B-B14F-4D97-AF65-F5344CB8AC3E}">
        <p14:creationId xmlns:p14="http://schemas.microsoft.com/office/powerpoint/2010/main" val="372481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98AD6443-9510-42A6-B93A-EDF0697AAC7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51" imgH="226" progId="TCLayout.ActiveDocument.1">
                  <p:embed/>
                </p:oleObj>
              </mc:Choice>
              <mc:Fallback>
                <p:oleObj name="think-cell Slide" r:id="rId4" imgW="251" imgH="226" progId="TCLayout.ActiveDocument.1">
                  <p:embed/>
                  <p:pic>
                    <p:nvPicPr>
                      <p:cNvPr id="2" name="Object 1" hidden="1">
                        <a:extLst>
                          <a:ext uri="{FF2B5EF4-FFF2-40B4-BE49-F238E27FC236}">
                            <a16:creationId xmlns:a16="http://schemas.microsoft.com/office/drawing/2014/main" id="{98AD6443-9510-42A6-B93A-EDF0697AAC7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96" name="Google Shape;796;p85"/>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dirty="0"/>
              <a:t>We need your feedback:</a:t>
            </a:r>
            <a:endParaRPr dirty="0"/>
          </a:p>
        </p:txBody>
      </p:sp>
      <p:sp>
        <p:nvSpPr>
          <p:cNvPr id="6" name="TextBox 5">
            <a:extLst>
              <a:ext uri="{FF2B5EF4-FFF2-40B4-BE49-F238E27FC236}">
                <a16:creationId xmlns:a16="http://schemas.microsoft.com/office/drawing/2014/main" id="{DE87D52C-AD88-4705-8AE3-C92F174B64C9}"/>
              </a:ext>
            </a:extLst>
          </p:cNvPr>
          <p:cNvSpPr txBox="1"/>
          <p:nvPr/>
        </p:nvSpPr>
        <p:spPr>
          <a:xfrm>
            <a:off x="418590" y="1257969"/>
            <a:ext cx="10757611" cy="4899868"/>
          </a:xfrm>
          <a:prstGeom prst="rect">
            <a:avLst/>
          </a:prstGeom>
          <a:noFill/>
        </p:spPr>
        <p:txBody>
          <a:bodyPr wrap="square" rtlCol="0">
            <a:spAutoFit/>
          </a:bodyPr>
          <a:lstStyle/>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What are the main use cases for you to apply a sector alignment tool?</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Should the tool integrate combined scope 1 + 2 + 3 Emissions or separate these?</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How comfortable are you with Scope 3 integration given lack of guidance and data quality around this topic?</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What sectors are a priority for you?</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Would you find it helpful to generate region and country specific temperature alignment results?</a:t>
            </a: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Are there any other data points you would like SAT tool to incorporate?</a:t>
            </a:r>
          </a:p>
          <a:p>
            <a:pPr marR="0" lvl="0" algn="l" defTabSz="685800" rtl="0" eaLnBrk="1" fontAlgn="auto" latinLnBrk="0" hangingPunct="1">
              <a:lnSpc>
                <a:spcPct val="150000"/>
              </a:lnSpc>
              <a:spcBef>
                <a:spcPts val="0"/>
              </a:spcBef>
              <a:spcAft>
                <a:spcPts val="0"/>
              </a:spcAft>
              <a:buClr>
                <a:srgbClr val="057FC7"/>
              </a:buClr>
              <a:buSzTx/>
              <a:tabLst/>
              <a:defRPr/>
            </a:pPr>
            <a:r>
              <a:rPr lang="en-US" b="1" kern="1200" dirty="0">
                <a:solidFill>
                  <a:sysClr val="windowText" lastClr="000000"/>
                </a:solidFill>
                <a:ea typeface="+mn-ea"/>
              </a:rPr>
              <a:t>Would you recommend any changes to users controls and/or output visualizations?</a:t>
            </a:r>
            <a:endParaRPr kumimoji="0" lang="en-US" b="1" i="0" u="none" strike="noStrike" kern="1200" cap="none" spc="0" normalizeH="0" baseline="0" noProof="0" dirty="0">
              <a:ln>
                <a:noFill/>
              </a:ln>
              <a:solidFill>
                <a:sysClr val="windowText" lastClr="000000"/>
              </a:solidFill>
              <a:effectLst/>
              <a:uLnTx/>
              <a:uFillTx/>
              <a:latin typeface="Arial"/>
              <a:ea typeface="+mn-ea"/>
              <a:cs typeface="Arial"/>
              <a:sym typeface="Arial"/>
            </a:endParaRPr>
          </a:p>
          <a:p>
            <a:pPr marL="171450" marR="0" lvl="0" indent="-171450" algn="l" defTabSz="685800" rtl="0" eaLnBrk="1" fontAlgn="auto" latinLnBrk="0" hangingPunct="1">
              <a:lnSpc>
                <a:spcPct val="150000"/>
              </a:lnSpc>
              <a:spcBef>
                <a:spcPts val="0"/>
              </a:spcBef>
              <a:spcAft>
                <a:spcPts val="0"/>
              </a:spcAft>
              <a:buClr>
                <a:srgbClr val="057FC7"/>
              </a:buClr>
              <a:buSzTx/>
              <a:buFont typeface="Wingdings" panose="05000000000000000000" pitchFamily="2" charset="2"/>
              <a:buChar char="§"/>
              <a:tabLst/>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What else would you like to see in an SAT tool?</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Biogenic vs. Non-biogenic emissions</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Benchmark-aligned missing data estimations (with uncertainties)</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Data connectors (bypassing data template)</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Alternate trajectory projections</a:t>
            </a: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Green financing effects / opportunities</a:t>
            </a:r>
          </a:p>
          <a:p>
            <a:pPr lvl="8" defTabSz="685800">
              <a:lnSpc>
                <a:spcPct val="150000"/>
              </a:lnSpc>
              <a:buClr>
                <a:srgbClr val="057FC7"/>
              </a:buClr>
              <a:buSzPct val="80000"/>
              <a:defRPr/>
            </a:pPr>
            <a:r>
              <a:rPr lang="en-US" b="1" kern="1200" dirty="0">
                <a:solidFill>
                  <a:sysClr val="windowText" lastClr="000000"/>
                </a:solidFill>
                <a:ea typeface="+mn-ea"/>
              </a:rPr>
              <a:t>Carbon markets/offsets</a:t>
            </a:r>
            <a:endParaRPr kumimoji="0" lang="en-US" b="1" i="0" u="none" strike="noStrike" kern="1200" cap="none" spc="0" normalizeH="0" baseline="0" noProof="0" dirty="0">
              <a:ln>
                <a:noFill/>
              </a:ln>
              <a:solidFill>
                <a:sysClr val="windowText" lastClr="000000"/>
              </a:solidFill>
              <a:effectLst/>
              <a:uLnTx/>
              <a:uFillTx/>
              <a:latin typeface="Arial"/>
              <a:ea typeface="+mn-ea"/>
              <a:cs typeface="Arial"/>
              <a:sym typeface="Arial"/>
            </a:endParaRPr>
          </a:p>
          <a:p>
            <a:pPr marL="285750" lvl="8" indent="-285750" defTabSz="685800">
              <a:lnSpc>
                <a:spcPct val="150000"/>
              </a:lnSpc>
              <a:buClr>
                <a:srgbClr val="057FC7"/>
              </a:buClr>
              <a:buSzPct val="80000"/>
              <a:buFont typeface="Wingdings" panose="05000000000000000000" pitchFamily="2" charset="2"/>
              <a:buChar char="§"/>
              <a:defRPr/>
            </a:pPr>
            <a:r>
              <a:rPr kumimoji="0" lang="en-US" b="0" i="0" u="none" strike="noStrike" kern="1200" cap="none" spc="0" normalizeH="0" baseline="0" noProof="0" dirty="0">
                <a:ln>
                  <a:noFill/>
                </a:ln>
                <a:solidFill>
                  <a:sysClr val="windowText" lastClr="000000"/>
                </a:solidFill>
                <a:effectLst/>
                <a:uLnTx/>
                <a:uFillTx/>
                <a:latin typeface="Arial"/>
                <a:ea typeface="+mn-ea"/>
                <a:cs typeface="Arial"/>
                <a:sym typeface="Arial"/>
              </a:rPr>
              <a:t>Metrics other than temperature score (such as carbon budget exceedance year)</a:t>
            </a:r>
          </a:p>
        </p:txBody>
      </p:sp>
    </p:spTree>
    <p:extLst>
      <p:ext uri="{BB962C8B-B14F-4D97-AF65-F5344CB8AC3E}">
        <p14:creationId xmlns:p14="http://schemas.microsoft.com/office/powerpoint/2010/main" val="1349159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E2E9327-3A49-451F-BABC-955427135BC4}"/>
              </a:ext>
            </a:extLst>
          </p:cNvPr>
          <p:cNvGraphicFramePr>
            <a:graphicFrameLocks noChangeAspect="1"/>
          </p:cNvGraphicFramePr>
          <p:nvPr>
            <p:custDataLst>
              <p:tags r:id="rId1"/>
            </p:custDataLst>
            <p:extLst>
              <p:ext uri="{D42A27DB-BD31-4B8C-83A1-F6EECF244321}">
                <p14:modId xmlns:p14="http://schemas.microsoft.com/office/powerpoint/2010/main" val="3152915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18" progId="TCLayout.ActiveDocument.1">
                  <p:embed/>
                </p:oleObj>
              </mc:Choice>
              <mc:Fallback>
                <p:oleObj name="think-cell Slide" r:id="rId4" imgW="353" imgH="318" progId="TCLayout.ActiveDocument.1">
                  <p:embed/>
                  <p:pic>
                    <p:nvPicPr>
                      <p:cNvPr id="52" name="Object 51" hidden="1">
                        <a:extLst>
                          <a:ext uri="{FF2B5EF4-FFF2-40B4-BE49-F238E27FC236}">
                            <a16:creationId xmlns:a16="http://schemas.microsoft.com/office/drawing/2014/main" id="{3E2E9327-3A49-451F-BABC-95542713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5" name="Google Shape;896;g1192dfce336_0_317">
            <a:extLst>
              <a:ext uri="{FF2B5EF4-FFF2-40B4-BE49-F238E27FC236}">
                <a16:creationId xmlns:a16="http://schemas.microsoft.com/office/drawing/2014/main" id="{1B62235F-E04D-448F-B5ED-528B02585980}"/>
              </a:ext>
            </a:extLst>
          </p:cNvPr>
          <p:cNvSpPr/>
          <p:nvPr/>
        </p:nvSpPr>
        <p:spPr>
          <a:xfrm>
            <a:off x="7669813" y="1753094"/>
            <a:ext cx="4522187" cy="2489815"/>
          </a:xfrm>
          <a:prstGeom prst="rect">
            <a:avLst/>
          </a:prstGeom>
          <a:solidFill>
            <a:srgbClr val="243A5E"/>
          </a:solidFill>
          <a:ln>
            <a:noFill/>
          </a:ln>
        </p:spPr>
        <p:txBody>
          <a:bodyPr spcFirstLastPara="1" wrap="square" lIns="182780" tIns="146224" rIns="182780" bIns="146224" anchor="t"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9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endParaRPr>
          </a:p>
        </p:txBody>
      </p:sp>
      <p:sp>
        <p:nvSpPr>
          <p:cNvPr id="4" name="Fußzeilenplatzhalter 3">
            <a:extLst>
              <a:ext uri="{FF2B5EF4-FFF2-40B4-BE49-F238E27FC236}">
                <a16:creationId xmlns:a16="http://schemas.microsoft.com/office/drawing/2014/main" id="{5697CDC1-E751-4582-9306-8B99C361818F}"/>
              </a:ext>
            </a:extLst>
          </p:cNvPr>
          <p:cNvSpPr txBox="1">
            <a:spLocks/>
          </p:cNvSpPr>
          <p:nvPr/>
        </p:nvSpPr>
        <p:spPr>
          <a:xfrm>
            <a:off x="546115" y="328079"/>
            <a:ext cx="5371065" cy="266693"/>
          </a:xfrm>
          <a:prstGeom prst="rect">
            <a:avLst/>
          </a:prstGeom>
        </p:spPr>
        <p:txBody>
          <a:bodyPr vert="horz" lIns="0" tIns="0" rIns="0" bIns="0" rtlCol="0" anchor="ctr"/>
          <a:lstStyle>
            <a:defPPr>
              <a:defRPr lang="de-DE"/>
            </a:defPPr>
            <a:lvl1pPr marL="0" algn="r" defTabSz="914205" rtl="0" eaLnBrk="1" latinLnBrk="0" hangingPunct="1">
              <a:lnSpc>
                <a:spcPts val="1000"/>
              </a:lnSpc>
              <a:defRPr lang="de-DE" sz="800" b="1" kern="1200" smtClean="0">
                <a:solidFill>
                  <a:schemeClr val="bg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a:lstStyle>
          <a:p>
            <a:pPr algn="l" defTabSz="914389">
              <a:buClrTx/>
              <a:buFontTx/>
              <a:buNone/>
              <a:defRPr/>
            </a:pPr>
            <a:r>
              <a:rPr lang="en-US" sz="1050" dirty="0">
                <a:solidFill>
                  <a:srgbClr val="168FDF"/>
                </a:solidFill>
                <a:latin typeface="Open Sans ExtraBold"/>
                <a:ea typeface="Open Sans ExtraBold"/>
                <a:cs typeface="Open Sans ExtraBold"/>
              </a:rPr>
              <a:t>The objective</a:t>
            </a:r>
          </a:p>
        </p:txBody>
      </p:sp>
      <p:sp>
        <p:nvSpPr>
          <p:cNvPr id="5" name="Title 4">
            <a:extLst>
              <a:ext uri="{FF2B5EF4-FFF2-40B4-BE49-F238E27FC236}">
                <a16:creationId xmlns:a16="http://schemas.microsoft.com/office/drawing/2014/main" id="{92CA8FCD-4B3F-43FC-A706-B1E65BE013C6}"/>
              </a:ext>
            </a:extLst>
          </p:cNvPr>
          <p:cNvSpPr txBox="1">
            <a:spLocks/>
          </p:cNvSpPr>
          <p:nvPr/>
        </p:nvSpPr>
        <p:spPr>
          <a:xfrm>
            <a:off x="546115" y="689084"/>
            <a:ext cx="9324974" cy="599275"/>
          </a:xfrm>
          <a:prstGeom prst="rect">
            <a:avLst/>
          </a:prstGeom>
        </p:spPr>
        <p:txBody>
          <a:bodyPr vert="horz" lIns="0" tIns="0" rIns="0" bIns="0" rtlCol="0" anchor="t" anchorCtr="0">
            <a:noAutofit/>
          </a:bodyPr>
          <a:lst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GB" sz="2900" dirty="0">
                <a:solidFill>
                  <a:srgbClr val="168FDF"/>
                </a:solidFill>
                <a:latin typeface="Open Sans ExtraBold"/>
                <a:ea typeface="Open Sans ExtraBold"/>
                <a:cs typeface="Open Sans ExtraBold"/>
                <a:sym typeface="Open Sans ExtraBold"/>
              </a:rPr>
              <a:t>SAT Objective</a:t>
            </a:r>
          </a:p>
        </p:txBody>
      </p:sp>
      <p:sp>
        <p:nvSpPr>
          <p:cNvPr id="6" name="TextBox 5">
            <a:extLst>
              <a:ext uri="{FF2B5EF4-FFF2-40B4-BE49-F238E27FC236}">
                <a16:creationId xmlns:a16="http://schemas.microsoft.com/office/drawing/2014/main" id="{D93BF53A-A54A-40B0-823C-D7D5FEDAADB4}"/>
              </a:ext>
            </a:extLst>
          </p:cNvPr>
          <p:cNvSpPr txBox="1"/>
          <p:nvPr/>
        </p:nvSpPr>
        <p:spPr>
          <a:xfrm>
            <a:off x="418590" y="1257969"/>
            <a:ext cx="10757611" cy="461665"/>
          </a:xfrm>
          <a:prstGeom prst="rect">
            <a:avLst/>
          </a:prstGeom>
          <a:noFill/>
        </p:spPr>
        <p:txBody>
          <a:bodyPr wrap="square" rtlCol="0">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ea typeface="+mn-ea"/>
              </a:rPr>
              <a:t>OS-C SAT model built based on the TCFD convened “Portfolio Alignment Team” and GFANZ recommendations to help drive convergence and transparency in portfolio alignment methodologies with help of open-source modelling</a:t>
            </a:r>
          </a:p>
        </p:txBody>
      </p:sp>
      <p:sp>
        <p:nvSpPr>
          <p:cNvPr id="7" name="TextBox 6">
            <a:extLst>
              <a:ext uri="{FF2B5EF4-FFF2-40B4-BE49-F238E27FC236}">
                <a16:creationId xmlns:a16="http://schemas.microsoft.com/office/drawing/2014/main" id="{57213BF7-6E23-4ED6-9043-915611C09F33}"/>
              </a:ext>
            </a:extLst>
          </p:cNvPr>
          <p:cNvSpPr txBox="1"/>
          <p:nvPr/>
        </p:nvSpPr>
        <p:spPr>
          <a:xfrm>
            <a:off x="658157" y="5763997"/>
            <a:ext cx="10518044" cy="400110"/>
          </a:xfrm>
          <a:prstGeom prst="rect">
            <a:avLst/>
          </a:prstGeom>
          <a:noFill/>
        </p:spPr>
        <p:txBody>
          <a:bodyPr wrap="square" rtlCol="0">
            <a:spAutoFit/>
          </a:bodyPr>
          <a:lstStyle/>
          <a:p>
            <a:pPr marL="128588" marR="0" lvl="0" indent="-128588" defTabSz="685800" eaLnBrk="1" fontAlgn="auto" latinLnBrk="0" hangingPunct="1">
              <a:lnSpc>
                <a:spcPct val="100000"/>
              </a:lnSpc>
              <a:spcBef>
                <a:spcPts val="450"/>
              </a:spcBef>
              <a:spcAft>
                <a:spcPts val="0"/>
              </a:spcAft>
              <a:buClr>
                <a:srgbClr val="49648C"/>
              </a:buClr>
              <a:buSzTx/>
              <a:buFont typeface="Wingdings" panose="05000000000000000000" pitchFamily="2" charset="2"/>
              <a:buChar char="Ø"/>
              <a:tabLst/>
              <a:defRPr/>
            </a:pPr>
            <a:r>
              <a:rPr kumimoji="0" lang="en-US" sz="1000" b="0" i="0" u="none" strike="noStrike" kern="1200" cap="none" spc="0" normalizeH="0" baseline="0" noProof="0" dirty="0">
                <a:ln>
                  <a:noFill/>
                </a:ln>
                <a:solidFill>
                  <a:sysClr val="windowText" lastClr="000000"/>
                </a:solidFill>
                <a:effectLst/>
                <a:uLnTx/>
                <a:uFillTx/>
                <a:ea typeface="+mn-ea"/>
              </a:rPr>
              <a:t>Current potential use cases of </a:t>
            </a:r>
            <a:r>
              <a:rPr lang="en-US" sz="1000" kern="1200" dirty="0">
                <a:solidFill>
                  <a:sysClr val="windowText" lastClr="000000"/>
                </a:solidFill>
                <a:ea typeface="+mn-ea"/>
              </a:rPr>
              <a:t>SAT</a:t>
            </a:r>
            <a:r>
              <a:rPr kumimoji="0" lang="en-US" sz="1000" b="0" i="0" u="none" strike="noStrike" kern="1200" cap="none" spc="0" normalizeH="0" baseline="0" noProof="0" dirty="0">
                <a:ln>
                  <a:noFill/>
                </a:ln>
                <a:solidFill>
                  <a:sysClr val="windowText" lastClr="000000"/>
                </a:solidFill>
                <a:effectLst/>
                <a:uLnTx/>
                <a:uFillTx/>
                <a:ea typeface="+mn-ea"/>
              </a:rPr>
              <a:t> for FIs: </a:t>
            </a:r>
            <a:r>
              <a:rPr kumimoji="0" lang="en-US" sz="1000" b="1" i="0" u="none" strike="noStrike" kern="1200" cap="none" spc="0" normalizeH="0" baseline="0" noProof="0" dirty="0">
                <a:ln>
                  <a:noFill/>
                </a:ln>
                <a:solidFill>
                  <a:sysClr val="windowText" lastClr="000000"/>
                </a:solidFill>
                <a:effectLst/>
                <a:uLnTx/>
                <a:uFillTx/>
                <a:ea typeface="+mn-ea"/>
              </a:rPr>
              <a:t>Portfolio construction</a:t>
            </a:r>
            <a:r>
              <a:rPr kumimoji="0" lang="en-US" sz="1000" b="0" i="0" u="none" strike="noStrike" kern="1200" cap="none" spc="0" normalizeH="0" baseline="0" noProof="0" dirty="0">
                <a:ln>
                  <a:noFill/>
                </a:ln>
                <a:solidFill>
                  <a:sysClr val="windowText" lastClr="000000"/>
                </a:solidFill>
                <a:effectLst/>
                <a:uLnTx/>
                <a:uFillTx/>
                <a:ea typeface="+mn-ea"/>
              </a:rPr>
              <a:t>, </a:t>
            </a:r>
            <a:r>
              <a:rPr kumimoji="0" lang="en-US" sz="1000" b="1" i="0" u="none" strike="noStrike" kern="1200" cap="none" spc="0" normalizeH="0" baseline="0" noProof="0" dirty="0">
                <a:ln>
                  <a:noFill/>
                </a:ln>
                <a:solidFill>
                  <a:sysClr val="windowText" lastClr="000000"/>
                </a:solidFill>
                <a:effectLst/>
                <a:uLnTx/>
                <a:uFillTx/>
                <a:ea typeface="+mn-ea"/>
              </a:rPr>
              <a:t>Investment research</a:t>
            </a:r>
            <a:r>
              <a:rPr kumimoji="0" lang="en-US" sz="1000" b="0" i="0" u="none" strike="noStrike" kern="1200" cap="none" spc="0" normalizeH="0" baseline="0" noProof="0" dirty="0">
                <a:ln>
                  <a:noFill/>
                </a:ln>
                <a:solidFill>
                  <a:sysClr val="windowText" lastClr="000000"/>
                </a:solidFill>
                <a:effectLst/>
                <a:uLnTx/>
                <a:uFillTx/>
                <a:ea typeface="+mn-ea"/>
              </a:rPr>
              <a:t>, Asset Manager selection and monitoring, </a:t>
            </a:r>
            <a:r>
              <a:rPr kumimoji="0" lang="en-US" sz="1000" b="1" i="0" u="none" strike="noStrike" kern="1200" cap="none" spc="0" normalizeH="0" baseline="0" noProof="0" dirty="0">
                <a:ln>
                  <a:noFill/>
                </a:ln>
                <a:solidFill>
                  <a:sysClr val="windowText" lastClr="000000"/>
                </a:solidFill>
                <a:effectLst/>
                <a:uLnTx/>
                <a:uFillTx/>
                <a:ea typeface="+mn-ea"/>
              </a:rPr>
              <a:t>Disclosure, Engagement, Evaluation of long-term climate impact of investment decisions,</a:t>
            </a:r>
            <a:r>
              <a:rPr kumimoji="0" lang="en-US" sz="1000" b="0" i="0" u="none" strike="noStrike" kern="1200" cap="none" spc="0" normalizeH="0" baseline="0" noProof="0" dirty="0">
                <a:ln>
                  <a:noFill/>
                </a:ln>
                <a:solidFill>
                  <a:sysClr val="windowText" lastClr="000000"/>
                </a:solidFill>
                <a:effectLst/>
                <a:uLnTx/>
                <a:uFillTx/>
                <a:ea typeface="+mn-ea"/>
              </a:rPr>
              <a:t> Understanding the impact of policies, Supervisory activity</a:t>
            </a:r>
          </a:p>
        </p:txBody>
      </p:sp>
      <p:sp>
        <p:nvSpPr>
          <p:cNvPr id="9" name="Rectangle 8">
            <a:extLst>
              <a:ext uri="{FF2B5EF4-FFF2-40B4-BE49-F238E27FC236}">
                <a16:creationId xmlns:a16="http://schemas.microsoft.com/office/drawing/2014/main" id="{980D9055-8AE2-4B33-BA0B-733C6C10A63D}"/>
              </a:ext>
            </a:extLst>
          </p:cNvPr>
          <p:cNvSpPr/>
          <p:nvPr/>
        </p:nvSpPr>
        <p:spPr>
          <a:xfrm>
            <a:off x="418590" y="2146832"/>
            <a:ext cx="1285488" cy="415498"/>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lang="en-US" sz="1050" kern="1200" dirty="0">
                <a:solidFill>
                  <a:sysClr val="windowText" lastClr="000000"/>
                </a:solidFill>
                <a:ea typeface="+mn-ea"/>
              </a:rPr>
              <a:t>SAT</a:t>
            </a:r>
            <a:r>
              <a:rPr kumimoji="0" lang="en-US" sz="1050" b="0" i="0" u="none" strike="noStrike" kern="1200" cap="none" spc="0" normalizeH="0" baseline="0" noProof="0" dirty="0">
                <a:ln>
                  <a:noFill/>
                </a:ln>
                <a:solidFill>
                  <a:sysClr val="windowText" lastClr="000000"/>
                </a:solidFill>
                <a:effectLst/>
                <a:uLnTx/>
                <a:uFillTx/>
                <a:ea typeface="+mn-ea"/>
              </a:rPr>
              <a:t> Workstream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ea typeface="+mn-ea"/>
              </a:rPr>
              <a:t>Participants</a:t>
            </a:r>
          </a:p>
        </p:txBody>
      </p:sp>
      <p:grpSp>
        <p:nvGrpSpPr>
          <p:cNvPr id="10" name="Group 9">
            <a:extLst>
              <a:ext uri="{FF2B5EF4-FFF2-40B4-BE49-F238E27FC236}">
                <a16:creationId xmlns:a16="http://schemas.microsoft.com/office/drawing/2014/main" id="{9288A212-1362-4B4E-AB9B-15DA1A02D0AB}"/>
              </a:ext>
            </a:extLst>
          </p:cNvPr>
          <p:cNvGrpSpPr/>
          <p:nvPr/>
        </p:nvGrpSpPr>
        <p:grpSpPr>
          <a:xfrm>
            <a:off x="2059865" y="2058009"/>
            <a:ext cx="2787779" cy="467031"/>
            <a:chOff x="1632641" y="5413578"/>
            <a:chExt cx="3717039" cy="622708"/>
          </a:xfrm>
        </p:grpSpPr>
        <p:pic>
          <p:nvPicPr>
            <p:cNvPr id="11" name="Picture 4" descr="Datei:Allianz.svg – Wikipedia">
              <a:extLst>
                <a:ext uri="{FF2B5EF4-FFF2-40B4-BE49-F238E27FC236}">
                  <a16:creationId xmlns:a16="http://schemas.microsoft.com/office/drawing/2014/main" id="{080EC142-C33B-4558-B824-A512C25E26F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47098" y="5413578"/>
              <a:ext cx="888965" cy="2205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Datei:Red Hat 2019 logo.svg – Wikipedia">
              <a:extLst>
                <a:ext uri="{FF2B5EF4-FFF2-40B4-BE49-F238E27FC236}">
                  <a16:creationId xmlns:a16="http://schemas.microsoft.com/office/drawing/2014/main" id="{37987CCD-95E7-4008-B8CA-2A81B9EEFE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32641" y="5792267"/>
              <a:ext cx="992094" cy="2440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Ortec Finance launches Goal-based Financial Planning solution on Salesforce  AppExchange | Financial IT">
              <a:extLst>
                <a:ext uri="{FF2B5EF4-FFF2-40B4-BE49-F238E27FC236}">
                  <a16:creationId xmlns:a16="http://schemas.microsoft.com/office/drawing/2014/main" id="{3D58019F-3E03-41B7-A361-2CCA8BB19E5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80652" y="5768624"/>
              <a:ext cx="690186" cy="2676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070A48A4-6F69-472D-832D-20A7BD776A71}"/>
                </a:ext>
              </a:extLst>
            </p:cNvPr>
            <p:cNvPicPr>
              <a:picLocks noChangeAspect="1"/>
            </p:cNvPicPr>
            <p:nvPr/>
          </p:nvPicPr>
          <p:blipFill>
            <a:blip r:embed="rId9"/>
            <a:stretch>
              <a:fillRect/>
            </a:stretch>
          </p:blipFill>
          <p:spPr>
            <a:xfrm>
              <a:off x="3933075" y="5413578"/>
              <a:ext cx="585340" cy="275785"/>
            </a:xfrm>
            <a:prstGeom prst="rect">
              <a:avLst/>
            </a:prstGeom>
          </p:spPr>
        </p:pic>
        <p:pic>
          <p:nvPicPr>
            <p:cNvPr id="15" name="Picture 12" descr="Business &amp;amp; IT Consulting | metafinanz | Unternehmen">
              <a:extLst>
                <a:ext uri="{FF2B5EF4-FFF2-40B4-BE49-F238E27FC236}">
                  <a16:creationId xmlns:a16="http://schemas.microsoft.com/office/drawing/2014/main" id="{5ACFBCF1-2402-4990-95ED-8639C94C2F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23238" y="5882418"/>
              <a:ext cx="726442" cy="149691"/>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20FAD72F-3EE1-4852-B95F-76D01DE220F9}"/>
              </a:ext>
            </a:extLst>
          </p:cNvPr>
          <p:cNvSpPr/>
          <p:nvPr/>
        </p:nvSpPr>
        <p:spPr>
          <a:xfrm>
            <a:off x="7787823" y="1927204"/>
            <a:ext cx="1876152" cy="261610"/>
          </a:xfrm>
          <a:prstGeom prst="rect">
            <a:avLst/>
          </a:prstGeom>
        </p:spPr>
        <p:txBody>
          <a:bodyPr wrap="square">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chemeClr val="bg1"/>
                </a:solidFill>
                <a:effectLst/>
                <a:uLnTx/>
                <a:uFillTx/>
                <a:ea typeface="+mn-ea"/>
              </a:rPr>
              <a:t>Mission achievements</a:t>
            </a:r>
            <a:endParaRPr kumimoji="0" lang="en-GB" sz="1100" b="1" i="0" u="none" strike="noStrike" kern="1200" cap="none" spc="0" normalizeH="0" baseline="0" noProof="0" dirty="0">
              <a:ln>
                <a:noFill/>
              </a:ln>
              <a:solidFill>
                <a:schemeClr val="bg1"/>
              </a:solidFill>
              <a:effectLst/>
              <a:uLnTx/>
              <a:uFillTx/>
              <a:ea typeface="+mn-ea"/>
            </a:endParaRPr>
          </a:p>
        </p:txBody>
      </p:sp>
      <p:sp>
        <p:nvSpPr>
          <p:cNvPr id="17" name="Rectangle 16">
            <a:extLst>
              <a:ext uri="{FF2B5EF4-FFF2-40B4-BE49-F238E27FC236}">
                <a16:creationId xmlns:a16="http://schemas.microsoft.com/office/drawing/2014/main" id="{946B009F-131F-48A3-B534-CA99B3D391BA}"/>
              </a:ext>
            </a:extLst>
          </p:cNvPr>
          <p:cNvSpPr/>
          <p:nvPr/>
        </p:nvSpPr>
        <p:spPr>
          <a:xfrm>
            <a:off x="7858648" y="2207991"/>
            <a:ext cx="3584932" cy="2031325"/>
          </a:xfrm>
          <a:prstGeom prst="rect">
            <a:avLst/>
          </a:prstGeom>
        </p:spPr>
        <p:txBody>
          <a:bodyPr wrap="square">
            <a:spAutoFit/>
          </a:bodyPr>
          <a:lstStyle/>
          <a:p>
            <a:pPr marL="214313" marR="0" lvl="0" indent="-214313" defTabSz="685800" eaLnBrk="1" fontAlgn="auto" latinLnBrk="0" hangingPunct="1">
              <a:lnSpc>
                <a:spcPct val="100000"/>
              </a:lnSpc>
              <a:spcBef>
                <a:spcPts val="0"/>
              </a:spcBef>
              <a:spcAft>
                <a:spcPts val="0"/>
              </a:spcAft>
              <a:buClr>
                <a:schemeClr val="bg2">
                  <a:lumMod val="10000"/>
                  <a:lumOff val="90000"/>
                </a:schemeClr>
              </a:buClr>
              <a:buSzTx/>
              <a:buFont typeface="Wingdings" panose="05000000000000000000" pitchFamily="2" charset="2"/>
              <a:buChar char="§"/>
              <a:tabLst/>
              <a:defRPr/>
            </a:pPr>
            <a:r>
              <a:rPr kumimoji="0" lang="en-US" sz="1050" b="0" i="0" u="none" strike="noStrike" kern="1200" cap="none" spc="0" normalizeH="0" baseline="0" noProof="0" dirty="0">
                <a:ln>
                  <a:noFill/>
                </a:ln>
                <a:solidFill>
                  <a:schemeClr val="bg1"/>
                </a:solidFill>
                <a:effectLst/>
                <a:uLnTx/>
                <a:uFillTx/>
                <a:ea typeface="+mn-ea"/>
              </a:rPr>
              <a:t>Model built on recommendations set out by TCFD and GFANZ</a:t>
            </a:r>
          </a:p>
          <a:p>
            <a:pPr marL="214313" marR="0" lvl="0" indent="-214313" defTabSz="685800" eaLnBrk="1" fontAlgn="auto" latinLnBrk="0" hangingPunct="1">
              <a:lnSpc>
                <a:spcPct val="100000"/>
              </a:lnSpc>
              <a:spcBef>
                <a:spcPts val="0"/>
              </a:spcBef>
              <a:spcAft>
                <a:spcPts val="0"/>
              </a:spcAft>
              <a:buClr>
                <a:schemeClr val="bg2">
                  <a:lumMod val="10000"/>
                  <a:lumOff val="90000"/>
                </a:schemeClr>
              </a:buClr>
              <a:buSzTx/>
              <a:buFont typeface="Wingdings" panose="05000000000000000000" pitchFamily="2" charset="2"/>
              <a:buChar char="§"/>
              <a:tabLst/>
              <a:defRPr/>
            </a:pPr>
            <a:r>
              <a:rPr kumimoji="0" lang="en-US" sz="1050" b="0" i="0" u="none" strike="noStrike" kern="1200" cap="none" spc="0" normalizeH="0" baseline="0" noProof="0" dirty="0">
                <a:ln>
                  <a:noFill/>
                </a:ln>
                <a:solidFill>
                  <a:schemeClr val="bg1"/>
                </a:solidFill>
                <a:effectLst/>
                <a:uLnTx/>
                <a:uFillTx/>
                <a:ea typeface="+mn-ea"/>
              </a:rPr>
              <a:t>The tool is transparent and dynamic</a:t>
            </a:r>
          </a:p>
          <a:p>
            <a:pPr marL="214313" marR="0" lvl="0" indent="-214313" defTabSz="685800" eaLnBrk="1" fontAlgn="auto" latinLnBrk="0" hangingPunct="1">
              <a:lnSpc>
                <a:spcPct val="100000"/>
              </a:lnSpc>
              <a:spcBef>
                <a:spcPts val="0"/>
              </a:spcBef>
              <a:spcAft>
                <a:spcPts val="0"/>
              </a:spcAft>
              <a:buClr>
                <a:schemeClr val="bg2">
                  <a:lumMod val="10000"/>
                  <a:lumOff val="90000"/>
                </a:schemeClr>
              </a:buClr>
              <a:buSzTx/>
              <a:buFont typeface="Wingdings" panose="05000000000000000000" pitchFamily="2" charset="2"/>
              <a:buChar char="§"/>
              <a:tabLst/>
              <a:defRPr/>
            </a:pPr>
            <a:r>
              <a:rPr kumimoji="0" lang="en-US" sz="1050" b="0" i="0" u="none" strike="noStrike" kern="1200" cap="none" spc="0" normalizeH="0" baseline="0" noProof="0" dirty="0">
                <a:ln>
                  <a:noFill/>
                </a:ln>
                <a:solidFill>
                  <a:schemeClr val="bg1"/>
                </a:solidFill>
                <a:effectLst/>
                <a:uLnTx/>
                <a:uFillTx/>
                <a:ea typeface="+mn-ea"/>
              </a:rPr>
              <a:t>Incorporates and cross compares multiple benchmarks (e.g., 2 degrees, below 2 degrees and 1.5 degree aligned scenarios from TPI, and 1.5 degree aligned scenarios from OECM)</a:t>
            </a:r>
          </a:p>
          <a:p>
            <a:pPr marL="214313" marR="0" lvl="0" indent="-214313" defTabSz="685800" eaLnBrk="1" fontAlgn="auto" latinLnBrk="0" hangingPunct="1">
              <a:lnSpc>
                <a:spcPct val="100000"/>
              </a:lnSpc>
              <a:spcBef>
                <a:spcPts val="0"/>
              </a:spcBef>
              <a:spcAft>
                <a:spcPts val="0"/>
              </a:spcAft>
              <a:buClr>
                <a:schemeClr val="bg2">
                  <a:lumMod val="10000"/>
                  <a:lumOff val="90000"/>
                </a:schemeClr>
              </a:buClr>
              <a:buSzTx/>
              <a:buFont typeface="Wingdings" panose="05000000000000000000" pitchFamily="2" charset="2"/>
              <a:buChar char="§"/>
              <a:tabLst/>
              <a:defRPr/>
            </a:pPr>
            <a:r>
              <a:rPr kumimoji="0" lang="en-US" sz="1050" b="0" i="0" u="none" strike="noStrike" kern="1200" cap="none" spc="0" normalizeH="0" baseline="0" noProof="0" dirty="0">
                <a:ln>
                  <a:noFill/>
                </a:ln>
                <a:solidFill>
                  <a:schemeClr val="bg1"/>
                </a:solidFill>
                <a:effectLst/>
                <a:uLnTx/>
                <a:uFillTx/>
                <a:ea typeface="+mn-ea"/>
              </a:rPr>
              <a:t>Incorporates backward-forward looking data</a:t>
            </a:r>
          </a:p>
          <a:p>
            <a:pPr marL="214313" marR="0" lvl="0" indent="-214313" defTabSz="685800" eaLnBrk="1" fontAlgn="auto" latinLnBrk="0" hangingPunct="1">
              <a:lnSpc>
                <a:spcPct val="100000"/>
              </a:lnSpc>
              <a:spcBef>
                <a:spcPts val="0"/>
              </a:spcBef>
              <a:spcAft>
                <a:spcPts val="0"/>
              </a:spcAft>
              <a:buClr>
                <a:schemeClr val="bg2">
                  <a:lumMod val="10000"/>
                  <a:lumOff val="90000"/>
                </a:schemeClr>
              </a:buClr>
              <a:buSzTx/>
              <a:buFont typeface="Wingdings" panose="05000000000000000000" pitchFamily="2" charset="2"/>
              <a:buChar char="§"/>
              <a:tabLst/>
              <a:defRPr/>
            </a:pPr>
            <a:r>
              <a:rPr lang="en-US" sz="1050" kern="1200" dirty="0">
                <a:solidFill>
                  <a:schemeClr val="bg1"/>
                </a:solidFill>
                <a:ea typeface="+mn-ea"/>
              </a:rPr>
              <a:t>C</a:t>
            </a:r>
            <a:r>
              <a:rPr kumimoji="0" lang="en-US" sz="1050" b="0" i="0" u="none" strike="noStrike" kern="1200" cap="none" spc="0" normalizeH="0" baseline="0" noProof="0" dirty="0">
                <a:ln>
                  <a:noFill/>
                </a:ln>
                <a:solidFill>
                  <a:schemeClr val="bg1"/>
                </a:solidFill>
                <a:effectLst/>
                <a:uLnTx/>
                <a:uFillTx/>
                <a:ea typeface="+mn-ea"/>
              </a:rPr>
              <a:t>overs: O&amp;G, Steel, Utilities, Automobiles</a:t>
            </a:r>
            <a:r>
              <a:rPr lang="en-US" sz="1050" kern="1200" dirty="0">
                <a:solidFill>
                  <a:schemeClr val="bg1"/>
                </a:solidFill>
                <a:ea typeface="+mn-ea"/>
              </a:rPr>
              <a:t> and Cement sectors</a:t>
            </a:r>
            <a:endParaRPr kumimoji="0" lang="en-US" sz="1050" b="0" i="0" u="none" strike="noStrike" kern="1200" cap="none" spc="0" normalizeH="0" baseline="0" noProof="0" dirty="0">
              <a:ln>
                <a:noFill/>
              </a:ln>
              <a:solidFill>
                <a:schemeClr val="bg1"/>
              </a:solidFill>
              <a:effectLst/>
              <a:uLnTx/>
              <a:uFillTx/>
              <a:ea typeface="+mn-ea"/>
            </a:endParaRPr>
          </a:p>
          <a:p>
            <a:pPr marL="214313" marR="0" lvl="0" indent="-214313" defTabSz="685800" eaLnBrk="1" fontAlgn="auto" latinLnBrk="0" hangingPunct="1">
              <a:lnSpc>
                <a:spcPct val="100000"/>
              </a:lnSpc>
              <a:spcBef>
                <a:spcPts val="0"/>
              </a:spcBef>
              <a:spcAft>
                <a:spcPts val="0"/>
              </a:spcAft>
              <a:buClr>
                <a:schemeClr val="bg2">
                  <a:lumMod val="10000"/>
                  <a:lumOff val="90000"/>
                </a:schemeClr>
              </a:buClr>
              <a:buSzTx/>
              <a:buFont typeface="Wingdings" panose="05000000000000000000" pitchFamily="2" charset="2"/>
              <a:buChar char="§"/>
              <a:tabLst/>
              <a:defRPr/>
            </a:pPr>
            <a:r>
              <a:rPr kumimoji="0" lang="en-US" sz="1050" b="0" i="0" u="none" strike="noStrike" kern="1200" cap="none" spc="0" normalizeH="0" baseline="0" noProof="0" dirty="0">
                <a:ln>
                  <a:noFill/>
                </a:ln>
                <a:solidFill>
                  <a:schemeClr val="bg1"/>
                </a:solidFill>
                <a:effectLst/>
                <a:uLnTx/>
                <a:uFillTx/>
                <a:ea typeface="+mn-ea"/>
              </a:rPr>
              <a:t>First tool release in June 2022</a:t>
            </a:r>
          </a:p>
          <a:p>
            <a:pPr marL="214313" marR="0" lvl="0" indent="-214313" defTabSz="685800" eaLnBrk="1" fontAlgn="auto" latinLnBrk="0" hangingPunct="1">
              <a:lnSpc>
                <a:spcPct val="100000"/>
              </a:lnSpc>
              <a:spcBef>
                <a:spcPts val="0"/>
              </a:spcBef>
              <a:spcAft>
                <a:spcPts val="0"/>
              </a:spcAft>
              <a:buClr>
                <a:schemeClr val="bg2">
                  <a:lumMod val="10000"/>
                  <a:lumOff val="90000"/>
                </a:schemeClr>
              </a:buClr>
              <a:buSzTx/>
              <a:buFont typeface="Wingdings" panose="05000000000000000000" pitchFamily="2" charset="2"/>
              <a:buChar char="§"/>
              <a:tabLst/>
              <a:defRPr/>
            </a:pPr>
            <a:r>
              <a:rPr lang="en-US" sz="1050" kern="1200" dirty="0">
                <a:solidFill>
                  <a:schemeClr val="bg1"/>
                </a:solidFill>
                <a:ea typeface="+mn-ea"/>
              </a:rPr>
              <a:t>Next release planned for June 2023</a:t>
            </a:r>
            <a:endParaRPr kumimoji="0" lang="en-US" sz="1050" b="0" i="0" u="none" strike="noStrike" kern="1200" cap="none" spc="0" normalizeH="0" baseline="0" noProof="0" dirty="0">
              <a:ln>
                <a:noFill/>
              </a:ln>
              <a:solidFill>
                <a:schemeClr val="bg1"/>
              </a:solidFill>
              <a:effectLst/>
              <a:uLnTx/>
              <a:uFillTx/>
              <a:ea typeface="+mn-ea"/>
            </a:endParaRPr>
          </a:p>
        </p:txBody>
      </p:sp>
      <p:pic>
        <p:nvPicPr>
          <p:cNvPr id="18" name="Picture 17" descr="Shape&#10;&#10;Description automatically generated with medium confidence">
            <a:extLst>
              <a:ext uri="{FF2B5EF4-FFF2-40B4-BE49-F238E27FC236}">
                <a16:creationId xmlns:a16="http://schemas.microsoft.com/office/drawing/2014/main" id="{AC19AB85-69EB-4BFB-96FE-65F65245F5CF}"/>
              </a:ext>
            </a:extLst>
          </p:cNvPr>
          <p:cNvPicPr>
            <a:picLocks noChangeAspect="1"/>
          </p:cNvPicPr>
          <p:nvPr/>
        </p:nvPicPr>
        <p:blipFill>
          <a:blip r:embed="rId11"/>
          <a:stretch>
            <a:fillRect/>
          </a:stretch>
        </p:blipFill>
        <p:spPr>
          <a:xfrm>
            <a:off x="2962614" y="2384450"/>
            <a:ext cx="651472" cy="135195"/>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DC658330-E91C-43AB-9558-5E12E5BF03B6}"/>
              </a:ext>
            </a:extLst>
          </p:cNvPr>
          <p:cNvPicPr>
            <a:picLocks noChangeAspect="1"/>
          </p:cNvPicPr>
          <p:nvPr/>
        </p:nvPicPr>
        <p:blipFill rotWithShape="1">
          <a:blip r:embed="rId12"/>
          <a:srcRect t="27158" b="27407"/>
          <a:stretch/>
        </p:blipFill>
        <p:spPr>
          <a:xfrm>
            <a:off x="2148503" y="2040093"/>
            <a:ext cx="666724" cy="212499"/>
          </a:xfrm>
          <a:prstGeom prst="rect">
            <a:avLst/>
          </a:prstGeom>
        </p:spPr>
      </p:pic>
      <p:sp>
        <p:nvSpPr>
          <p:cNvPr id="20" name="Rectangle 19">
            <a:extLst>
              <a:ext uri="{FF2B5EF4-FFF2-40B4-BE49-F238E27FC236}">
                <a16:creationId xmlns:a16="http://schemas.microsoft.com/office/drawing/2014/main" id="{ED685AFB-1F8C-488A-983E-53C59266EF02}"/>
              </a:ext>
            </a:extLst>
          </p:cNvPr>
          <p:cNvSpPr/>
          <p:nvPr/>
        </p:nvSpPr>
        <p:spPr>
          <a:xfrm>
            <a:off x="531756" y="2929630"/>
            <a:ext cx="1165704" cy="415498"/>
          </a:xfrm>
          <a:prstGeom prst="rect">
            <a:avLst/>
          </a:prstGeom>
        </p:spPr>
        <p:txBody>
          <a:bodyPr wrap="squar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ea typeface="+mn-ea"/>
              </a:rPr>
              <a:t>Tool Architecture</a:t>
            </a:r>
          </a:p>
        </p:txBody>
      </p:sp>
      <p:grpSp>
        <p:nvGrpSpPr>
          <p:cNvPr id="21" name="Group 20">
            <a:extLst>
              <a:ext uri="{FF2B5EF4-FFF2-40B4-BE49-F238E27FC236}">
                <a16:creationId xmlns:a16="http://schemas.microsoft.com/office/drawing/2014/main" id="{E70E8AEA-7697-41D3-96F1-6B0CEFF49101}"/>
              </a:ext>
            </a:extLst>
          </p:cNvPr>
          <p:cNvGrpSpPr/>
          <p:nvPr/>
        </p:nvGrpSpPr>
        <p:grpSpPr>
          <a:xfrm>
            <a:off x="1787061" y="3026702"/>
            <a:ext cx="4940814" cy="1982008"/>
            <a:chOff x="1623397" y="1431539"/>
            <a:chExt cx="5543757" cy="3011586"/>
          </a:xfrm>
          <a:solidFill>
            <a:srgbClr val="122B54"/>
          </a:solidFill>
        </p:grpSpPr>
        <p:grpSp>
          <p:nvGrpSpPr>
            <p:cNvPr id="22" name="Group 21">
              <a:extLst>
                <a:ext uri="{FF2B5EF4-FFF2-40B4-BE49-F238E27FC236}">
                  <a16:creationId xmlns:a16="http://schemas.microsoft.com/office/drawing/2014/main" id="{A9E0B2B1-F290-4D90-A399-5D3B871A3BCF}"/>
                </a:ext>
              </a:extLst>
            </p:cNvPr>
            <p:cNvGrpSpPr/>
            <p:nvPr/>
          </p:nvGrpSpPr>
          <p:grpSpPr>
            <a:xfrm>
              <a:off x="1761436" y="2198850"/>
              <a:ext cx="4689113" cy="2244275"/>
              <a:chOff x="919368" y="-25399"/>
              <a:chExt cx="5836909" cy="2793624"/>
            </a:xfrm>
            <a:grpFill/>
          </p:grpSpPr>
          <p:sp>
            <p:nvSpPr>
              <p:cNvPr id="31" name="Rectangle 30">
                <a:extLst>
                  <a:ext uri="{FF2B5EF4-FFF2-40B4-BE49-F238E27FC236}">
                    <a16:creationId xmlns:a16="http://schemas.microsoft.com/office/drawing/2014/main" id="{250F5B7B-9F98-4190-B854-F6514E680B77}"/>
                  </a:ext>
                </a:extLst>
              </p:cNvPr>
              <p:cNvSpPr/>
              <p:nvPr/>
            </p:nvSpPr>
            <p:spPr>
              <a:xfrm>
                <a:off x="919368" y="-25397"/>
                <a:ext cx="2011224" cy="352981"/>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rPr>
                  <a:t>Emissions intensity trajectory</a:t>
                </a:r>
              </a:p>
            </p:txBody>
          </p:sp>
          <p:sp>
            <p:nvSpPr>
              <p:cNvPr id="32" name="Rectangle 31">
                <a:extLst>
                  <a:ext uri="{FF2B5EF4-FFF2-40B4-BE49-F238E27FC236}">
                    <a16:creationId xmlns:a16="http://schemas.microsoft.com/office/drawing/2014/main" id="{0904BE23-C45C-4007-B739-81AD970D8951}"/>
                  </a:ext>
                </a:extLst>
              </p:cNvPr>
              <p:cNvSpPr/>
              <p:nvPr/>
            </p:nvSpPr>
            <p:spPr>
              <a:xfrm>
                <a:off x="3008410" y="-25399"/>
                <a:ext cx="1866583" cy="353267"/>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rPr>
                  <a:t>Target trajectory</a:t>
                </a:r>
              </a:p>
            </p:txBody>
          </p:sp>
          <p:sp>
            <p:nvSpPr>
              <p:cNvPr id="33" name="Rectangle 32">
                <a:extLst>
                  <a:ext uri="{FF2B5EF4-FFF2-40B4-BE49-F238E27FC236}">
                    <a16:creationId xmlns:a16="http://schemas.microsoft.com/office/drawing/2014/main" id="{ACE8068C-722F-49AC-B3FE-68911C43538C}"/>
                  </a:ext>
                </a:extLst>
              </p:cNvPr>
              <p:cNvSpPr/>
              <p:nvPr/>
            </p:nvSpPr>
            <p:spPr>
              <a:xfrm>
                <a:off x="5365330" y="-25399"/>
                <a:ext cx="1390947" cy="343808"/>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rPr>
                  <a:t>Capacity</a:t>
                </a:r>
              </a:p>
            </p:txBody>
          </p:sp>
          <p:sp>
            <p:nvSpPr>
              <p:cNvPr id="34" name="Rectangle 33">
                <a:extLst>
                  <a:ext uri="{FF2B5EF4-FFF2-40B4-BE49-F238E27FC236}">
                    <a16:creationId xmlns:a16="http://schemas.microsoft.com/office/drawing/2014/main" id="{313E1DD0-3B47-4537-9312-1AE7AA9146FE}"/>
                  </a:ext>
                </a:extLst>
              </p:cNvPr>
              <p:cNvSpPr/>
              <p:nvPr/>
            </p:nvSpPr>
            <p:spPr>
              <a:xfrm>
                <a:off x="3008408" y="1827403"/>
                <a:ext cx="1866583" cy="289775"/>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rPr>
                  <a:t>Alignment scoring</a:t>
                </a:r>
              </a:p>
            </p:txBody>
          </p:sp>
          <p:sp>
            <p:nvSpPr>
              <p:cNvPr id="35" name="Rectangle 34">
                <a:extLst>
                  <a:ext uri="{FF2B5EF4-FFF2-40B4-BE49-F238E27FC236}">
                    <a16:creationId xmlns:a16="http://schemas.microsoft.com/office/drawing/2014/main" id="{E5215A95-E913-49A4-AE23-73FE11453718}"/>
                  </a:ext>
                </a:extLst>
              </p:cNvPr>
              <p:cNvSpPr/>
              <p:nvPr/>
            </p:nvSpPr>
            <p:spPr>
              <a:xfrm>
                <a:off x="3008408" y="2490850"/>
                <a:ext cx="1866583" cy="277375"/>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rPr>
                  <a:t>Reporting and visualization</a:t>
                </a:r>
              </a:p>
            </p:txBody>
          </p:sp>
          <p:sp>
            <p:nvSpPr>
              <p:cNvPr id="36" name="Rectangle 35">
                <a:extLst>
                  <a:ext uri="{FF2B5EF4-FFF2-40B4-BE49-F238E27FC236}">
                    <a16:creationId xmlns:a16="http://schemas.microsoft.com/office/drawing/2014/main" id="{2F8E4A08-7292-431F-93AA-E4B00DFB82DF}"/>
                  </a:ext>
                </a:extLst>
              </p:cNvPr>
              <p:cNvSpPr/>
              <p:nvPr/>
            </p:nvSpPr>
            <p:spPr>
              <a:xfrm>
                <a:off x="5365327" y="855733"/>
                <a:ext cx="1390947" cy="334557"/>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rPr>
                  <a:t>Weight</a:t>
                </a:r>
              </a:p>
            </p:txBody>
          </p:sp>
          <p:sp>
            <p:nvSpPr>
              <p:cNvPr id="37" name="Rectangle 36">
                <a:extLst>
                  <a:ext uri="{FF2B5EF4-FFF2-40B4-BE49-F238E27FC236}">
                    <a16:creationId xmlns:a16="http://schemas.microsoft.com/office/drawing/2014/main" id="{0A26972F-FBE1-43EE-A2C0-DE55B1D4D34A}"/>
                  </a:ext>
                </a:extLst>
              </p:cNvPr>
              <p:cNvSpPr/>
              <p:nvPr/>
            </p:nvSpPr>
            <p:spPr>
              <a:xfrm>
                <a:off x="3008408" y="855733"/>
                <a:ext cx="1866583" cy="334559"/>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rPr>
                  <a:t>Weight</a:t>
                </a:r>
              </a:p>
            </p:txBody>
          </p:sp>
          <p:sp>
            <p:nvSpPr>
              <p:cNvPr id="38" name="Rectangle 37">
                <a:extLst>
                  <a:ext uri="{FF2B5EF4-FFF2-40B4-BE49-F238E27FC236}">
                    <a16:creationId xmlns:a16="http://schemas.microsoft.com/office/drawing/2014/main" id="{CA5F0F9D-B026-474B-B112-A4ED5CF16B3C}"/>
                  </a:ext>
                </a:extLst>
              </p:cNvPr>
              <p:cNvSpPr/>
              <p:nvPr/>
            </p:nvSpPr>
            <p:spPr>
              <a:xfrm>
                <a:off x="1284339" y="855733"/>
                <a:ext cx="1278070" cy="334559"/>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white"/>
                    </a:solidFill>
                    <a:effectLst/>
                    <a:uLnTx/>
                    <a:uFillTx/>
                    <a:latin typeface="Calibri" panose="020F0502020204030204"/>
                    <a:ea typeface="+mn-ea"/>
                  </a:rPr>
                  <a:t>Weight</a:t>
                </a:r>
              </a:p>
            </p:txBody>
          </p:sp>
        </p:grpSp>
        <p:cxnSp>
          <p:nvCxnSpPr>
            <p:cNvPr id="23" name="Straight Arrow Connector 22">
              <a:extLst>
                <a:ext uri="{FF2B5EF4-FFF2-40B4-BE49-F238E27FC236}">
                  <a16:creationId xmlns:a16="http://schemas.microsoft.com/office/drawing/2014/main" id="{991D3810-6A9B-4835-8689-43DFC2794714}"/>
                </a:ext>
              </a:extLst>
            </p:cNvPr>
            <p:cNvCxnSpPr>
              <a:cxnSpLocks/>
              <a:stCxn id="32" idx="2"/>
              <a:endCxn id="37" idx="0"/>
            </p:cNvCxnSpPr>
            <p:nvPr/>
          </p:nvCxnSpPr>
          <p:spPr>
            <a:xfrm flipH="1">
              <a:off x="4189443" y="2482650"/>
              <a:ext cx="2" cy="424064"/>
            </a:xfrm>
            <a:prstGeom prst="straightConnector1">
              <a:avLst/>
            </a:prstGeom>
            <a:grpFill/>
            <a:ln w="19050" cap="flat" cmpd="sng" algn="ctr">
              <a:solidFill>
                <a:srgbClr val="4472C4">
                  <a:lumMod val="50000"/>
                </a:srgbClr>
              </a:solidFill>
              <a:prstDash val="solid"/>
              <a:miter lim="800000"/>
              <a:tailEnd type="triangle"/>
            </a:ln>
            <a:effectLst/>
          </p:spPr>
        </p:cxnSp>
        <p:cxnSp>
          <p:nvCxnSpPr>
            <p:cNvPr id="24" name="Straight Arrow Connector 23">
              <a:extLst>
                <a:ext uri="{FF2B5EF4-FFF2-40B4-BE49-F238E27FC236}">
                  <a16:creationId xmlns:a16="http://schemas.microsoft.com/office/drawing/2014/main" id="{7C29D642-C45A-464C-9541-9380A40244D3}"/>
                </a:ext>
              </a:extLst>
            </p:cNvPr>
            <p:cNvCxnSpPr>
              <a:cxnSpLocks/>
              <a:stCxn id="34" idx="2"/>
              <a:endCxn id="35" idx="0"/>
            </p:cNvCxnSpPr>
            <p:nvPr/>
          </p:nvCxnSpPr>
          <p:spPr>
            <a:xfrm>
              <a:off x="4189443" y="3920101"/>
              <a:ext cx="0" cy="300193"/>
            </a:xfrm>
            <a:prstGeom prst="straightConnector1">
              <a:avLst/>
            </a:prstGeom>
            <a:grpFill/>
            <a:ln w="6350" cap="flat" cmpd="sng" algn="ctr">
              <a:solidFill>
                <a:srgbClr val="4472C4">
                  <a:lumMod val="50000"/>
                </a:srgbClr>
              </a:solidFill>
              <a:prstDash val="solid"/>
              <a:miter lim="800000"/>
              <a:tailEnd type="triangle"/>
            </a:ln>
            <a:effectLst/>
          </p:spPr>
        </p:cxnSp>
        <p:cxnSp>
          <p:nvCxnSpPr>
            <p:cNvPr id="25" name="Straight Arrow Connector 24">
              <a:extLst>
                <a:ext uri="{FF2B5EF4-FFF2-40B4-BE49-F238E27FC236}">
                  <a16:creationId xmlns:a16="http://schemas.microsoft.com/office/drawing/2014/main" id="{5F62E4A1-C71C-4214-9B19-CB7F54A22242}"/>
                </a:ext>
              </a:extLst>
            </p:cNvPr>
            <p:cNvCxnSpPr>
              <a:cxnSpLocks/>
              <a:stCxn id="37" idx="2"/>
              <a:endCxn id="34" idx="0"/>
            </p:cNvCxnSpPr>
            <p:nvPr/>
          </p:nvCxnSpPr>
          <p:spPr>
            <a:xfrm>
              <a:off x="4189443" y="3175483"/>
              <a:ext cx="0" cy="511826"/>
            </a:xfrm>
            <a:prstGeom prst="straightConnector1">
              <a:avLst/>
            </a:prstGeom>
            <a:grpFill/>
            <a:ln w="6350" cap="flat" cmpd="sng" algn="ctr">
              <a:solidFill>
                <a:srgbClr val="4472C4">
                  <a:lumMod val="50000"/>
                </a:srgbClr>
              </a:solidFill>
              <a:prstDash val="solid"/>
              <a:miter lim="800000"/>
              <a:tailEnd type="triangle"/>
            </a:ln>
            <a:effectLst/>
          </p:spPr>
        </p:cxnSp>
        <p:cxnSp>
          <p:nvCxnSpPr>
            <p:cNvPr id="26" name="Straight Arrow Connector 25">
              <a:extLst>
                <a:ext uri="{FF2B5EF4-FFF2-40B4-BE49-F238E27FC236}">
                  <a16:creationId xmlns:a16="http://schemas.microsoft.com/office/drawing/2014/main" id="{9A5F9DE4-5CF9-420C-908D-00000CA44333}"/>
                </a:ext>
              </a:extLst>
            </p:cNvPr>
            <p:cNvCxnSpPr>
              <a:cxnSpLocks/>
              <a:stCxn id="33" idx="2"/>
              <a:endCxn id="36" idx="0"/>
            </p:cNvCxnSpPr>
            <p:nvPr/>
          </p:nvCxnSpPr>
          <p:spPr>
            <a:xfrm flipH="1">
              <a:off x="5891835" y="2475051"/>
              <a:ext cx="2" cy="431662"/>
            </a:xfrm>
            <a:prstGeom prst="straightConnector1">
              <a:avLst/>
            </a:prstGeom>
            <a:grpFill/>
            <a:ln w="19050" cap="flat" cmpd="sng" algn="ctr">
              <a:solidFill>
                <a:srgbClr val="4472C4">
                  <a:lumMod val="50000"/>
                </a:srgbClr>
              </a:solidFill>
              <a:prstDash val="solid"/>
              <a:miter lim="800000"/>
              <a:tailEnd type="triangle"/>
            </a:ln>
            <a:effectLst/>
          </p:spPr>
        </p:cxnSp>
        <p:cxnSp>
          <p:nvCxnSpPr>
            <p:cNvPr id="27" name="Straight Arrow Connector 26">
              <a:extLst>
                <a:ext uri="{FF2B5EF4-FFF2-40B4-BE49-F238E27FC236}">
                  <a16:creationId xmlns:a16="http://schemas.microsoft.com/office/drawing/2014/main" id="{490E86E0-D969-4BB0-B599-829EF4E6334A}"/>
                </a:ext>
              </a:extLst>
            </p:cNvPr>
            <p:cNvCxnSpPr>
              <a:cxnSpLocks/>
              <a:stCxn id="31" idx="2"/>
              <a:endCxn id="38" idx="0"/>
            </p:cNvCxnSpPr>
            <p:nvPr/>
          </p:nvCxnSpPr>
          <p:spPr>
            <a:xfrm flipH="1">
              <a:off x="2568011" y="2482422"/>
              <a:ext cx="1289" cy="424292"/>
            </a:xfrm>
            <a:prstGeom prst="straightConnector1">
              <a:avLst/>
            </a:prstGeom>
            <a:grpFill/>
            <a:ln w="19050" cap="flat" cmpd="sng" algn="ctr">
              <a:solidFill>
                <a:srgbClr val="4472C4">
                  <a:lumMod val="50000"/>
                </a:srgbClr>
              </a:solidFill>
              <a:prstDash val="solid"/>
              <a:miter lim="800000"/>
              <a:tailEnd type="triangle"/>
            </a:ln>
            <a:effectLst/>
          </p:spPr>
        </p:cxnSp>
        <p:cxnSp>
          <p:nvCxnSpPr>
            <p:cNvPr id="28" name="Straight Arrow Connector 27">
              <a:extLst>
                <a:ext uri="{FF2B5EF4-FFF2-40B4-BE49-F238E27FC236}">
                  <a16:creationId xmlns:a16="http://schemas.microsoft.com/office/drawing/2014/main" id="{7DB2EBD5-8982-4141-9A9D-314D8D4EA734}"/>
                </a:ext>
              </a:extLst>
            </p:cNvPr>
            <p:cNvCxnSpPr>
              <a:cxnSpLocks/>
              <a:stCxn id="38" idx="3"/>
              <a:endCxn id="37" idx="1"/>
            </p:cNvCxnSpPr>
            <p:nvPr/>
          </p:nvCxnSpPr>
          <p:spPr>
            <a:xfrm>
              <a:off x="3081383" y="3041099"/>
              <a:ext cx="358295" cy="0"/>
            </a:xfrm>
            <a:prstGeom prst="straightConnector1">
              <a:avLst/>
            </a:prstGeom>
            <a:grpFill/>
            <a:ln w="19050" cap="flat" cmpd="sng" algn="ctr">
              <a:solidFill>
                <a:srgbClr val="4472C4">
                  <a:lumMod val="50000"/>
                </a:srgbClr>
              </a:solidFill>
              <a:prstDash val="solid"/>
              <a:miter lim="800000"/>
              <a:tailEnd type="triangle"/>
            </a:ln>
            <a:effectLst/>
          </p:spPr>
        </p:cxnSp>
        <p:cxnSp>
          <p:nvCxnSpPr>
            <p:cNvPr id="29" name="Straight Arrow Connector 28">
              <a:extLst>
                <a:ext uri="{FF2B5EF4-FFF2-40B4-BE49-F238E27FC236}">
                  <a16:creationId xmlns:a16="http://schemas.microsoft.com/office/drawing/2014/main" id="{021CFB66-9889-452A-B7B0-3B17C0EF1ABF}"/>
                </a:ext>
              </a:extLst>
            </p:cNvPr>
            <p:cNvCxnSpPr>
              <a:cxnSpLocks/>
              <a:stCxn id="36" idx="1"/>
              <a:endCxn id="37" idx="3"/>
            </p:cNvCxnSpPr>
            <p:nvPr/>
          </p:nvCxnSpPr>
          <p:spPr>
            <a:xfrm flipH="1">
              <a:off x="4939208" y="3041098"/>
              <a:ext cx="393914" cy="2"/>
            </a:xfrm>
            <a:prstGeom prst="straightConnector1">
              <a:avLst/>
            </a:prstGeom>
            <a:grpFill/>
            <a:ln w="19050" cap="flat" cmpd="sng" algn="ctr">
              <a:solidFill>
                <a:srgbClr val="4472C4">
                  <a:lumMod val="50000"/>
                </a:srgbClr>
              </a:solidFill>
              <a:prstDash val="solid"/>
              <a:miter lim="800000"/>
              <a:tailEnd type="triangle"/>
            </a:ln>
            <a:effectLst/>
          </p:spPr>
        </p:cxnSp>
        <p:sp>
          <p:nvSpPr>
            <p:cNvPr id="30" name="Rectangle 29">
              <a:extLst>
                <a:ext uri="{FF2B5EF4-FFF2-40B4-BE49-F238E27FC236}">
                  <a16:creationId xmlns:a16="http://schemas.microsoft.com/office/drawing/2014/main" id="{6B0C5CF1-19C7-4E4A-9E6B-721946529310}"/>
                </a:ext>
              </a:extLst>
            </p:cNvPr>
            <p:cNvSpPr/>
            <p:nvPr/>
          </p:nvSpPr>
          <p:spPr>
            <a:xfrm>
              <a:off x="1623397" y="1431539"/>
              <a:ext cx="5543757" cy="298944"/>
            </a:xfrm>
            <a:prstGeom prst="rect">
              <a:avLst/>
            </a:prstGeom>
            <a:grp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a:ea typeface="+mn-ea"/>
                </a:rPr>
                <a:t>Portfolio input and data transformation</a:t>
              </a:r>
            </a:p>
          </p:txBody>
        </p:sp>
      </p:grpSp>
      <p:sp>
        <p:nvSpPr>
          <p:cNvPr id="39" name="TextBox 38">
            <a:extLst>
              <a:ext uri="{FF2B5EF4-FFF2-40B4-BE49-F238E27FC236}">
                <a16:creationId xmlns:a16="http://schemas.microsoft.com/office/drawing/2014/main" id="{B8737DAE-69CA-45B7-9D07-7DA6A91B0737}"/>
              </a:ext>
            </a:extLst>
          </p:cNvPr>
          <p:cNvSpPr txBox="1"/>
          <p:nvPr/>
        </p:nvSpPr>
        <p:spPr>
          <a:xfrm>
            <a:off x="3321852" y="3273059"/>
            <a:ext cx="1504340" cy="215444"/>
          </a:xfrm>
          <a:prstGeom prst="rect">
            <a:avLst/>
          </a:prstGeom>
          <a:noFill/>
        </p:spPr>
        <p:txBody>
          <a:bodyPr wrap="square">
            <a:spAutoFit/>
          </a:bodyPr>
          <a:lstStyle/>
          <a:p>
            <a:pPr marL="0" marR="0" lvl="0" indent="0" algn="ctr" defTabSz="914205"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ea typeface="+mn-ea"/>
              </a:rPr>
              <a:t>Alignment Modules</a:t>
            </a:r>
            <a:endParaRPr kumimoji="0" lang="en-GB" sz="800" b="0" i="0" u="none" strike="noStrike" kern="1200" cap="none" spc="0" normalizeH="0" baseline="0" noProof="0" dirty="0">
              <a:ln>
                <a:noFill/>
              </a:ln>
              <a:solidFill>
                <a:srgbClr val="FFFFFF"/>
              </a:solidFill>
              <a:effectLst/>
              <a:uLnTx/>
              <a:uFillTx/>
              <a:ea typeface="+mn-ea"/>
            </a:endParaRPr>
          </a:p>
        </p:txBody>
      </p:sp>
      <p:sp>
        <p:nvSpPr>
          <p:cNvPr id="40" name="TextBox 39">
            <a:extLst>
              <a:ext uri="{FF2B5EF4-FFF2-40B4-BE49-F238E27FC236}">
                <a16:creationId xmlns:a16="http://schemas.microsoft.com/office/drawing/2014/main" id="{B62F3572-00ED-491B-8F01-129892E26589}"/>
              </a:ext>
            </a:extLst>
          </p:cNvPr>
          <p:cNvSpPr txBox="1"/>
          <p:nvPr/>
        </p:nvSpPr>
        <p:spPr>
          <a:xfrm>
            <a:off x="3323186" y="4227366"/>
            <a:ext cx="1504340" cy="215444"/>
          </a:xfrm>
          <a:prstGeom prst="rect">
            <a:avLst/>
          </a:prstGeom>
          <a:noFill/>
        </p:spPr>
        <p:txBody>
          <a:bodyPr wrap="square">
            <a:spAutoFit/>
          </a:bodyPr>
          <a:lstStyle/>
          <a:p>
            <a:pPr marL="0" marR="0" lvl="0" indent="0" algn="ctr" defTabSz="914205"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ysClr val="windowText" lastClr="000000"/>
                </a:solidFill>
                <a:effectLst/>
                <a:uLnTx/>
                <a:uFillTx/>
                <a:ea typeface="+mn-ea"/>
              </a:rPr>
              <a:t>Customized aggregation</a:t>
            </a:r>
            <a:endParaRPr kumimoji="0" lang="en-GB" sz="800" b="0" i="0" u="none" strike="noStrike" kern="1200" cap="none" spc="0" normalizeH="0" baseline="0" noProof="0" dirty="0">
              <a:ln>
                <a:noFill/>
              </a:ln>
              <a:solidFill>
                <a:srgbClr val="FFFFFF"/>
              </a:solidFill>
              <a:effectLst/>
              <a:uLnTx/>
              <a:uFillTx/>
              <a:ea typeface="+mn-ea"/>
            </a:endParaRPr>
          </a:p>
        </p:txBody>
      </p:sp>
      <p:sp>
        <p:nvSpPr>
          <p:cNvPr id="41" name="Frame 40">
            <a:extLst>
              <a:ext uri="{FF2B5EF4-FFF2-40B4-BE49-F238E27FC236}">
                <a16:creationId xmlns:a16="http://schemas.microsoft.com/office/drawing/2014/main" id="{0FB61119-8268-4D10-91FF-684C1F2B4DF7}"/>
              </a:ext>
            </a:extLst>
          </p:cNvPr>
          <p:cNvSpPr/>
          <p:nvPr/>
        </p:nvSpPr>
        <p:spPr>
          <a:xfrm>
            <a:off x="1787061" y="3488525"/>
            <a:ext cx="3058633" cy="1692707"/>
          </a:xfrm>
          <a:prstGeom prst="frame">
            <a:avLst>
              <a:gd name="adj1" fmla="val 1043"/>
            </a:avLst>
          </a:prstGeom>
          <a:solidFill>
            <a:schemeClr val="accent1"/>
          </a:solidFill>
          <a:ln w="25400" cap="flat" cmpd="sng" algn="ctr">
            <a:noFill/>
            <a:prstDash val="solid"/>
          </a:ln>
          <a:effectLst/>
        </p:spPr>
        <p:txBody>
          <a:bodyPr rtlCol="0" anchor="ctr"/>
          <a:lstStyle/>
          <a:p>
            <a:pPr marL="0" marR="0" lvl="0" indent="0" algn="ctr" defTabSz="914205"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ame 41">
            <a:extLst>
              <a:ext uri="{FF2B5EF4-FFF2-40B4-BE49-F238E27FC236}">
                <a16:creationId xmlns:a16="http://schemas.microsoft.com/office/drawing/2014/main" id="{9F04D129-2DCA-4FA1-9B04-B6B4B92596FB}"/>
              </a:ext>
            </a:extLst>
          </p:cNvPr>
          <p:cNvSpPr/>
          <p:nvPr/>
        </p:nvSpPr>
        <p:spPr>
          <a:xfrm>
            <a:off x="4929031" y="3488504"/>
            <a:ext cx="1489725" cy="1692708"/>
          </a:xfrm>
          <a:prstGeom prst="frame">
            <a:avLst>
              <a:gd name="adj1" fmla="val 1043"/>
            </a:avLst>
          </a:prstGeom>
          <a:solidFill>
            <a:srgbClr val="F86200"/>
          </a:solidFill>
          <a:ln w="25400" cap="flat" cmpd="sng" algn="ctr">
            <a:noFill/>
            <a:prstDash val="solid"/>
          </a:ln>
          <a:effectLst/>
        </p:spPr>
        <p:txBody>
          <a:bodyPr rtlCol="0" anchor="ctr"/>
          <a:lstStyle/>
          <a:p>
            <a:pPr marL="0" marR="0" lvl="0" indent="0" algn="ctr" defTabSz="914205"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TextBox 42">
            <a:extLst>
              <a:ext uri="{FF2B5EF4-FFF2-40B4-BE49-F238E27FC236}">
                <a16:creationId xmlns:a16="http://schemas.microsoft.com/office/drawing/2014/main" id="{4FFFC4C1-7DB5-471F-976A-40372DBE1E1D}"/>
              </a:ext>
            </a:extLst>
          </p:cNvPr>
          <p:cNvSpPr txBox="1"/>
          <p:nvPr/>
        </p:nvSpPr>
        <p:spPr>
          <a:xfrm>
            <a:off x="5470756" y="2477735"/>
            <a:ext cx="1504340" cy="584775"/>
          </a:xfrm>
          <a:prstGeom prst="rect">
            <a:avLst/>
          </a:prstGeom>
          <a:noFill/>
        </p:spPr>
        <p:txBody>
          <a:bodyPr wrap="square">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122B54"/>
                </a:solidFill>
                <a:effectLst/>
                <a:uLnTx/>
                <a:uFillTx/>
                <a:ea typeface="+mn-ea"/>
              </a:rPr>
              <a:t>Developed</a:t>
            </a:r>
          </a:p>
          <a:p>
            <a:pPr marL="0" marR="0" lvl="0" indent="0" defTabSz="914205"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22B54"/>
              </a:solidFill>
              <a:effectLst/>
              <a:uLnTx/>
              <a:uFillTx/>
              <a:ea typeface="+mn-ea"/>
            </a:endParaRPr>
          </a:p>
          <a:p>
            <a:pPr marL="0" marR="0" lvl="0" indent="0" defTabSz="914205"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86200"/>
                </a:solidFill>
                <a:effectLst/>
                <a:uLnTx/>
                <a:uFillTx/>
                <a:ea typeface="+mn-ea"/>
              </a:rPr>
              <a:t>To be developed once data and methodology is set</a:t>
            </a:r>
            <a:endParaRPr kumimoji="0" lang="en-GB" sz="800" b="0" i="0" u="none" strike="noStrike" kern="1200" cap="none" spc="0" normalizeH="0" baseline="0" noProof="0" dirty="0">
              <a:ln>
                <a:noFill/>
              </a:ln>
              <a:solidFill>
                <a:srgbClr val="F86200"/>
              </a:solidFill>
              <a:effectLst/>
              <a:uLnTx/>
              <a:uFillTx/>
              <a:ea typeface="+mn-ea"/>
            </a:endParaRPr>
          </a:p>
        </p:txBody>
      </p:sp>
      <p:sp>
        <p:nvSpPr>
          <p:cNvPr id="44" name="Rectangle 43">
            <a:extLst>
              <a:ext uri="{FF2B5EF4-FFF2-40B4-BE49-F238E27FC236}">
                <a16:creationId xmlns:a16="http://schemas.microsoft.com/office/drawing/2014/main" id="{E52BA3D4-3980-4C36-830F-695C47FB4FDD}"/>
              </a:ext>
            </a:extLst>
          </p:cNvPr>
          <p:cNvSpPr/>
          <p:nvPr/>
        </p:nvSpPr>
        <p:spPr>
          <a:xfrm>
            <a:off x="5093314" y="2538433"/>
            <a:ext cx="406496" cy="91467"/>
          </a:xfrm>
          <a:prstGeom prst="rect">
            <a:avLst/>
          </a:prstGeom>
          <a:solidFill>
            <a:srgbClr val="122B54"/>
          </a:solidFill>
          <a:ln w="25400" cap="flat" cmpd="sng" algn="ctr">
            <a:noFill/>
            <a:prstDash val="solid"/>
          </a:ln>
          <a:effectLst/>
        </p:spPr>
        <p:txBody>
          <a:bodyPr rtlCol="0" anchor="ctr"/>
          <a:lstStyle/>
          <a:p>
            <a:pPr marL="0" marR="0" lvl="0" indent="0" algn="ctr" defTabSz="914205"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id="{E83CC9FE-E989-43D4-AA3E-BDB5D32CAF15}"/>
              </a:ext>
            </a:extLst>
          </p:cNvPr>
          <p:cNvSpPr/>
          <p:nvPr/>
        </p:nvSpPr>
        <p:spPr>
          <a:xfrm>
            <a:off x="5093314" y="2774300"/>
            <a:ext cx="406496" cy="91467"/>
          </a:xfrm>
          <a:prstGeom prst="rect">
            <a:avLst/>
          </a:prstGeom>
          <a:solidFill>
            <a:srgbClr val="F86200"/>
          </a:solidFill>
          <a:ln w="25400" cap="flat" cmpd="sng" algn="ctr">
            <a:noFill/>
            <a:prstDash val="solid"/>
          </a:ln>
          <a:effectLst/>
        </p:spPr>
        <p:txBody>
          <a:bodyPr rtlCol="0" anchor="ctr"/>
          <a:lstStyle/>
          <a:p>
            <a:pPr marL="0" marR="0" lvl="0" indent="0" algn="ctr" defTabSz="914205"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Rectangular Callout 39">
            <a:extLst>
              <a:ext uri="{FF2B5EF4-FFF2-40B4-BE49-F238E27FC236}">
                <a16:creationId xmlns:a16="http://schemas.microsoft.com/office/drawing/2014/main" id="{8F6841D7-2DBE-4648-916A-75E20407389B}"/>
              </a:ext>
            </a:extLst>
          </p:cNvPr>
          <p:cNvSpPr/>
          <p:nvPr/>
        </p:nvSpPr>
        <p:spPr>
          <a:xfrm>
            <a:off x="243246" y="4689170"/>
            <a:ext cx="2003561" cy="304010"/>
          </a:xfrm>
          <a:prstGeom prst="wedgeRectCallout">
            <a:avLst>
              <a:gd name="adj1" fmla="val 54393"/>
              <a:gd name="adj2" fmla="val -200098"/>
            </a:avLst>
          </a:prstGeom>
          <a:solidFill>
            <a:srgbClr val="FAB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Modules can be blended flexibly by user-defined weighting preferences</a:t>
            </a:r>
          </a:p>
        </p:txBody>
      </p:sp>
      <p:sp>
        <p:nvSpPr>
          <p:cNvPr id="48" name="Rectangular Callout 25">
            <a:extLst>
              <a:ext uri="{FF2B5EF4-FFF2-40B4-BE49-F238E27FC236}">
                <a16:creationId xmlns:a16="http://schemas.microsoft.com/office/drawing/2014/main" id="{6852518A-C250-452C-B840-C432032F1210}"/>
              </a:ext>
            </a:extLst>
          </p:cNvPr>
          <p:cNvSpPr/>
          <p:nvPr/>
        </p:nvSpPr>
        <p:spPr>
          <a:xfrm>
            <a:off x="6129129" y="4380500"/>
            <a:ext cx="2332144" cy="657491"/>
          </a:xfrm>
          <a:prstGeom prst="wedgeRectCallout">
            <a:avLst>
              <a:gd name="adj1" fmla="val -107180"/>
              <a:gd name="adj2" fmla="val -17268"/>
            </a:avLst>
          </a:prstGeom>
          <a:solidFill>
            <a:srgbClr val="FAB600"/>
          </a:solidFill>
          <a:ln w="25400" cap="flat" cmpd="sng" algn="ctr">
            <a:noFill/>
            <a:prstDash val="solid"/>
          </a:ln>
          <a:effectLst/>
        </p:spPr>
        <p:txBody>
          <a:bodyPr rtlCol="0" anchor="ctr"/>
          <a:lstStyle/>
          <a:p>
            <a:pPr lvl="0" algn="ctr">
              <a:buClrTx/>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In the future final scoring can also be displayed with a range of temperature alignments</a:t>
            </a:r>
          </a:p>
        </p:txBody>
      </p:sp>
      <p:sp>
        <p:nvSpPr>
          <p:cNvPr id="49" name="TextBox 48">
            <a:extLst>
              <a:ext uri="{FF2B5EF4-FFF2-40B4-BE49-F238E27FC236}">
                <a16:creationId xmlns:a16="http://schemas.microsoft.com/office/drawing/2014/main" id="{52A5FE31-AD31-4488-A7BB-0CA750C829FB}"/>
              </a:ext>
            </a:extLst>
          </p:cNvPr>
          <p:cNvSpPr txBox="1"/>
          <p:nvPr/>
        </p:nvSpPr>
        <p:spPr>
          <a:xfrm>
            <a:off x="1845015" y="3698682"/>
            <a:ext cx="789115" cy="276999"/>
          </a:xfrm>
          <a:prstGeom prst="rect">
            <a:avLst/>
          </a:prstGeom>
          <a:noFill/>
        </p:spPr>
        <p:txBody>
          <a:bodyPr wrap="square">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122B54"/>
                </a:solidFill>
                <a:effectLst/>
                <a:uLnTx/>
                <a:uFillTx/>
                <a:ea typeface="+mn-ea"/>
              </a:rPr>
              <a:t>Scope 1 + 2 emissions</a:t>
            </a:r>
          </a:p>
        </p:txBody>
      </p:sp>
      <p:sp>
        <p:nvSpPr>
          <p:cNvPr id="50" name="TextBox 49">
            <a:extLst>
              <a:ext uri="{FF2B5EF4-FFF2-40B4-BE49-F238E27FC236}">
                <a16:creationId xmlns:a16="http://schemas.microsoft.com/office/drawing/2014/main" id="{06CDE756-81A0-4F04-BB0F-80FCDACE66AA}"/>
              </a:ext>
            </a:extLst>
          </p:cNvPr>
          <p:cNvSpPr txBox="1"/>
          <p:nvPr/>
        </p:nvSpPr>
        <p:spPr>
          <a:xfrm>
            <a:off x="3366302" y="3694093"/>
            <a:ext cx="789115" cy="276999"/>
          </a:xfrm>
          <a:prstGeom prst="rect">
            <a:avLst/>
          </a:prstGeom>
          <a:noFill/>
        </p:spPr>
        <p:txBody>
          <a:bodyPr wrap="square">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122B54"/>
                </a:solidFill>
                <a:effectLst/>
                <a:uLnTx/>
                <a:uFillTx/>
                <a:ea typeface="+mn-ea"/>
              </a:rPr>
              <a:t>Company target data</a:t>
            </a:r>
          </a:p>
        </p:txBody>
      </p:sp>
      <p:sp>
        <p:nvSpPr>
          <p:cNvPr id="51" name="TextBox 50">
            <a:extLst>
              <a:ext uri="{FF2B5EF4-FFF2-40B4-BE49-F238E27FC236}">
                <a16:creationId xmlns:a16="http://schemas.microsoft.com/office/drawing/2014/main" id="{8F062C84-6A61-46C5-8481-36322887E91C}"/>
              </a:ext>
            </a:extLst>
          </p:cNvPr>
          <p:cNvSpPr txBox="1"/>
          <p:nvPr/>
        </p:nvSpPr>
        <p:spPr>
          <a:xfrm>
            <a:off x="2694832" y="3694093"/>
            <a:ext cx="789115" cy="184666"/>
          </a:xfrm>
          <a:prstGeom prst="rect">
            <a:avLst/>
          </a:prstGeom>
          <a:noFill/>
        </p:spPr>
        <p:txBody>
          <a:bodyPr wrap="square">
            <a:spAutoFit/>
          </a:bodyPr>
          <a:lstStyle/>
          <a:p>
            <a:pPr marL="0" marR="0" lvl="0" indent="0" defTabSz="914205"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122B54"/>
                </a:solidFill>
                <a:effectLst/>
                <a:uLnTx/>
                <a:uFillTx/>
                <a:ea typeface="+mn-ea"/>
              </a:rPr>
              <a:t>Production data</a:t>
            </a:r>
          </a:p>
        </p:txBody>
      </p:sp>
      <p:sp>
        <p:nvSpPr>
          <p:cNvPr id="53" name="Rectangular Callout 39">
            <a:extLst>
              <a:ext uri="{FF2B5EF4-FFF2-40B4-BE49-F238E27FC236}">
                <a16:creationId xmlns:a16="http://schemas.microsoft.com/office/drawing/2014/main" id="{2C415A24-92FA-4D1A-AA3F-1227CAEC4A77}"/>
              </a:ext>
            </a:extLst>
          </p:cNvPr>
          <p:cNvSpPr/>
          <p:nvPr/>
        </p:nvSpPr>
        <p:spPr>
          <a:xfrm>
            <a:off x="243246" y="4131032"/>
            <a:ext cx="1525647" cy="304010"/>
          </a:xfrm>
          <a:prstGeom prst="wedgeRectCallout">
            <a:avLst>
              <a:gd name="adj1" fmla="val 57721"/>
              <a:gd name="adj2" fmla="val -151487"/>
            </a:avLst>
          </a:prstGeom>
          <a:solidFill>
            <a:srgbClr val="FAB6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Scope 3 integration is currently tested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E2E9327-3A49-451F-BABC-955427135B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18" progId="TCLayout.ActiveDocument.1">
                  <p:embed/>
                </p:oleObj>
              </mc:Choice>
              <mc:Fallback>
                <p:oleObj name="think-cell Slide" r:id="rId4" imgW="353" imgH="318" progId="TCLayout.ActiveDocument.1">
                  <p:embed/>
                  <p:pic>
                    <p:nvPicPr>
                      <p:cNvPr id="52" name="Object 51" hidden="1">
                        <a:extLst>
                          <a:ext uri="{FF2B5EF4-FFF2-40B4-BE49-F238E27FC236}">
                            <a16:creationId xmlns:a16="http://schemas.microsoft.com/office/drawing/2014/main" id="{3E2E9327-3A49-451F-BABC-95542713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ußzeilenplatzhalter 3">
            <a:extLst>
              <a:ext uri="{FF2B5EF4-FFF2-40B4-BE49-F238E27FC236}">
                <a16:creationId xmlns:a16="http://schemas.microsoft.com/office/drawing/2014/main" id="{5697CDC1-E751-4582-9306-8B99C361818F}"/>
              </a:ext>
            </a:extLst>
          </p:cNvPr>
          <p:cNvSpPr txBox="1">
            <a:spLocks/>
          </p:cNvSpPr>
          <p:nvPr/>
        </p:nvSpPr>
        <p:spPr>
          <a:xfrm>
            <a:off x="546115" y="328079"/>
            <a:ext cx="5371065" cy="266693"/>
          </a:xfrm>
          <a:prstGeom prst="rect">
            <a:avLst/>
          </a:prstGeom>
        </p:spPr>
        <p:txBody>
          <a:bodyPr vert="horz" lIns="0" tIns="0" rIns="0" bIns="0" rtlCol="0" anchor="ctr"/>
          <a:lstStyle>
            <a:defPPr>
              <a:defRPr lang="de-DE"/>
            </a:defPPr>
            <a:lvl1pPr marL="0" algn="r" defTabSz="914205" rtl="0" eaLnBrk="1" latinLnBrk="0" hangingPunct="1">
              <a:lnSpc>
                <a:spcPts val="1000"/>
              </a:lnSpc>
              <a:defRPr lang="de-DE" sz="800" b="1" kern="1200" smtClean="0">
                <a:solidFill>
                  <a:schemeClr val="bg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a:lstStyle>
          <a:p>
            <a:pPr algn="l" defTabSz="914389">
              <a:buClrTx/>
              <a:buFontTx/>
              <a:buNone/>
              <a:defRPr/>
            </a:pPr>
            <a:r>
              <a:rPr lang="en-US" sz="1050" dirty="0">
                <a:solidFill>
                  <a:srgbClr val="168FDF"/>
                </a:solidFill>
                <a:latin typeface="Open Sans ExtraBold"/>
                <a:ea typeface="Open Sans ExtraBold"/>
                <a:cs typeface="Open Sans ExtraBold"/>
              </a:rPr>
              <a:t>The approach</a:t>
            </a:r>
          </a:p>
        </p:txBody>
      </p:sp>
      <p:sp>
        <p:nvSpPr>
          <p:cNvPr id="5" name="Title 4">
            <a:extLst>
              <a:ext uri="{FF2B5EF4-FFF2-40B4-BE49-F238E27FC236}">
                <a16:creationId xmlns:a16="http://schemas.microsoft.com/office/drawing/2014/main" id="{92CA8FCD-4B3F-43FC-A706-B1E65BE013C6}"/>
              </a:ext>
            </a:extLst>
          </p:cNvPr>
          <p:cNvSpPr txBox="1">
            <a:spLocks/>
          </p:cNvSpPr>
          <p:nvPr/>
        </p:nvSpPr>
        <p:spPr>
          <a:xfrm>
            <a:off x="546115" y="689084"/>
            <a:ext cx="9324974" cy="599275"/>
          </a:xfrm>
          <a:prstGeom prst="rect">
            <a:avLst/>
          </a:prstGeom>
        </p:spPr>
        <p:txBody>
          <a:bodyPr vert="horz" lIns="0" tIns="0" rIns="0" bIns="0" rtlCol="0" anchor="t" anchorCtr="0">
            <a:noAutofit/>
          </a:bodyPr>
          <a:lst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buClrTx/>
              <a:buFontTx/>
            </a:pPr>
            <a:r>
              <a:rPr lang="en-US" sz="2900" dirty="0">
                <a:solidFill>
                  <a:srgbClr val="168FDF"/>
                </a:solidFill>
                <a:latin typeface="Open Sans ExtraBold"/>
                <a:ea typeface="Open Sans ExtraBold"/>
                <a:cs typeface="Open Sans ExtraBold"/>
                <a:sym typeface="Open Sans ExtraBold"/>
              </a:rPr>
              <a:t>SAT—calculation process</a:t>
            </a:r>
            <a:endParaRPr lang="en-GB" sz="2900" dirty="0">
              <a:solidFill>
                <a:srgbClr val="168FDF"/>
              </a:solidFill>
              <a:latin typeface="Open Sans ExtraBold"/>
              <a:ea typeface="Open Sans ExtraBold"/>
              <a:cs typeface="Open Sans ExtraBold"/>
              <a:sym typeface="Open Sans ExtraBold"/>
            </a:endParaRPr>
          </a:p>
        </p:txBody>
      </p:sp>
      <p:pic>
        <p:nvPicPr>
          <p:cNvPr id="2" name="Picture 1">
            <a:extLst>
              <a:ext uri="{FF2B5EF4-FFF2-40B4-BE49-F238E27FC236}">
                <a16:creationId xmlns:a16="http://schemas.microsoft.com/office/drawing/2014/main" id="{3CE835AD-690D-41B6-A748-D8361A0E3AC9}"/>
              </a:ext>
            </a:extLst>
          </p:cNvPr>
          <p:cNvPicPr>
            <a:picLocks noChangeAspect="1"/>
          </p:cNvPicPr>
          <p:nvPr/>
        </p:nvPicPr>
        <p:blipFill>
          <a:blip r:embed="rId6"/>
          <a:stretch>
            <a:fillRect/>
          </a:stretch>
        </p:blipFill>
        <p:spPr>
          <a:xfrm>
            <a:off x="806908" y="1596520"/>
            <a:ext cx="8803387" cy="4572396"/>
          </a:xfrm>
          <a:prstGeom prst="rect">
            <a:avLst/>
          </a:prstGeom>
        </p:spPr>
      </p:pic>
    </p:spTree>
    <p:extLst>
      <p:ext uri="{BB962C8B-B14F-4D97-AF65-F5344CB8AC3E}">
        <p14:creationId xmlns:p14="http://schemas.microsoft.com/office/powerpoint/2010/main" val="2865032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E2E9327-3A49-451F-BABC-955427135B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18" progId="TCLayout.ActiveDocument.1">
                  <p:embed/>
                </p:oleObj>
              </mc:Choice>
              <mc:Fallback>
                <p:oleObj name="think-cell Slide" r:id="rId4" imgW="353" imgH="318" progId="TCLayout.ActiveDocument.1">
                  <p:embed/>
                  <p:pic>
                    <p:nvPicPr>
                      <p:cNvPr id="52" name="Object 51" hidden="1">
                        <a:extLst>
                          <a:ext uri="{FF2B5EF4-FFF2-40B4-BE49-F238E27FC236}">
                            <a16:creationId xmlns:a16="http://schemas.microsoft.com/office/drawing/2014/main" id="{3E2E9327-3A49-451F-BABC-95542713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ußzeilenplatzhalter 3">
            <a:extLst>
              <a:ext uri="{FF2B5EF4-FFF2-40B4-BE49-F238E27FC236}">
                <a16:creationId xmlns:a16="http://schemas.microsoft.com/office/drawing/2014/main" id="{5697CDC1-E751-4582-9306-8B99C361818F}"/>
              </a:ext>
            </a:extLst>
          </p:cNvPr>
          <p:cNvSpPr txBox="1">
            <a:spLocks/>
          </p:cNvSpPr>
          <p:nvPr/>
        </p:nvSpPr>
        <p:spPr>
          <a:xfrm>
            <a:off x="546115" y="328079"/>
            <a:ext cx="5371065" cy="266693"/>
          </a:xfrm>
          <a:prstGeom prst="rect">
            <a:avLst/>
          </a:prstGeom>
        </p:spPr>
        <p:txBody>
          <a:bodyPr vert="horz" lIns="0" tIns="0" rIns="0" bIns="0" rtlCol="0" anchor="ctr"/>
          <a:lstStyle>
            <a:defPPr>
              <a:defRPr lang="de-DE"/>
            </a:defPPr>
            <a:lvl1pPr marL="0" algn="r" defTabSz="914205" rtl="0" eaLnBrk="1" latinLnBrk="0" hangingPunct="1">
              <a:lnSpc>
                <a:spcPts val="1000"/>
              </a:lnSpc>
              <a:defRPr lang="de-DE" sz="800" b="1" kern="1200" smtClean="0">
                <a:solidFill>
                  <a:schemeClr val="bg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a:lstStyle>
          <a:p>
            <a:pPr marL="0" marR="0" lvl="0" indent="0" algn="l" defTabSz="914389" rtl="0" eaLnBrk="1" fontAlgn="auto" latinLnBrk="0" hangingPunct="1">
              <a:lnSpc>
                <a:spcPts val="1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68FDF"/>
                </a:solidFill>
                <a:effectLst/>
                <a:uLnTx/>
                <a:uFillTx/>
                <a:latin typeface="Open Sans ExtraBold"/>
                <a:ea typeface="Open Sans ExtraBold"/>
                <a:cs typeface="Open Sans ExtraBold"/>
                <a:sym typeface="Arial"/>
              </a:rPr>
              <a:t>Results</a:t>
            </a:r>
          </a:p>
        </p:txBody>
      </p:sp>
      <p:sp>
        <p:nvSpPr>
          <p:cNvPr id="5" name="Title 4">
            <a:extLst>
              <a:ext uri="{FF2B5EF4-FFF2-40B4-BE49-F238E27FC236}">
                <a16:creationId xmlns:a16="http://schemas.microsoft.com/office/drawing/2014/main" id="{92CA8FCD-4B3F-43FC-A706-B1E65BE013C6}"/>
              </a:ext>
            </a:extLst>
          </p:cNvPr>
          <p:cNvSpPr txBox="1">
            <a:spLocks/>
          </p:cNvSpPr>
          <p:nvPr/>
        </p:nvSpPr>
        <p:spPr>
          <a:xfrm>
            <a:off x="546115" y="689084"/>
            <a:ext cx="9324974" cy="599275"/>
          </a:xfrm>
          <a:prstGeom prst="rect">
            <a:avLst/>
          </a:prstGeom>
        </p:spPr>
        <p:txBody>
          <a:bodyPr vert="horz" lIns="0" tIns="0" rIns="0" bIns="0" rtlCol="0" anchor="t" anchorCtr="0">
            <a:noAutofit/>
          </a:bodyPr>
          <a:lst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67710" rtl="0" eaLnBrk="1" fontAlgn="auto" latinLnBrk="0" hangingPunct="1">
              <a:lnSpc>
                <a:spcPts val="38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168FDF"/>
                </a:solidFill>
                <a:effectLst/>
                <a:uLnTx/>
                <a:uFillTx/>
                <a:latin typeface="Open Sans ExtraBold"/>
                <a:ea typeface="Open Sans ExtraBold"/>
                <a:cs typeface="Open Sans ExtraBold"/>
                <a:sym typeface="Open Sans ExtraBold"/>
              </a:rPr>
              <a:t>OS-C final </a:t>
            </a:r>
            <a:r>
              <a:rPr lang="en-US" sz="2900" dirty="0">
                <a:solidFill>
                  <a:srgbClr val="168FDF"/>
                </a:solidFill>
                <a:latin typeface="Open Sans ExtraBold"/>
                <a:ea typeface="Open Sans ExtraBold"/>
                <a:cs typeface="Open Sans ExtraBold"/>
                <a:sym typeface="Open Sans ExtraBold"/>
              </a:rPr>
              <a:t>SAT</a:t>
            </a:r>
            <a:r>
              <a:rPr kumimoji="0" lang="en-US" sz="2900" b="0" i="0" u="none" strike="noStrike" kern="1200" cap="none" spc="0" normalizeH="0" baseline="0" noProof="0" dirty="0">
                <a:ln>
                  <a:noFill/>
                </a:ln>
                <a:solidFill>
                  <a:srgbClr val="168FDF"/>
                </a:solidFill>
                <a:effectLst/>
                <a:uLnTx/>
                <a:uFillTx/>
                <a:latin typeface="Open Sans ExtraBold"/>
                <a:ea typeface="Open Sans ExtraBold"/>
                <a:cs typeface="Open Sans ExtraBold"/>
                <a:sym typeface="Open Sans ExtraBold"/>
              </a:rPr>
              <a:t> scores can be aggregated in six different weighting models</a:t>
            </a:r>
          </a:p>
        </p:txBody>
      </p:sp>
      <p:sp>
        <p:nvSpPr>
          <p:cNvPr id="6" name="Google Shape;916;g1192dfce336_0_317">
            <a:extLst>
              <a:ext uri="{FF2B5EF4-FFF2-40B4-BE49-F238E27FC236}">
                <a16:creationId xmlns:a16="http://schemas.microsoft.com/office/drawing/2014/main" id="{B5E67B1C-F2AC-45C7-9EBE-EEA58B2B17A0}"/>
              </a:ext>
            </a:extLst>
          </p:cNvPr>
          <p:cNvSpPr txBox="1"/>
          <p:nvPr/>
        </p:nvSpPr>
        <p:spPr>
          <a:xfrm>
            <a:off x="3031386" y="2021577"/>
            <a:ext cx="8226052" cy="26205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1666"/>
              </a:lnSpc>
              <a:spcBef>
                <a:spcPts val="0"/>
              </a:spcBef>
              <a:spcAft>
                <a:spcPts val="0"/>
              </a:spcAft>
              <a:buClrTx/>
              <a:buSzTx/>
              <a:buFontTx/>
              <a:buNone/>
              <a:tabLst/>
              <a:defRPr/>
            </a:pPr>
            <a:r>
              <a:rPr lang="en-US" sz="1199" b="1" kern="1200" dirty="0">
                <a:ea typeface="+mn-ea"/>
              </a:rPr>
              <a:t>SAT</a:t>
            </a:r>
            <a:r>
              <a:rPr kumimoji="0" lang="en-US" sz="1199" b="1" i="0" u="none" strike="noStrike" kern="1200" cap="none" spc="0" normalizeH="0" baseline="0" noProof="0" dirty="0">
                <a:ln>
                  <a:noFill/>
                </a:ln>
                <a:solidFill>
                  <a:srgbClr val="000000"/>
                </a:solidFill>
                <a:effectLst/>
                <a:uLnTx/>
                <a:uFillTx/>
                <a:latin typeface="Arial"/>
                <a:ea typeface="+mn-ea"/>
                <a:cs typeface="Arial"/>
                <a:sym typeface="Arial"/>
              </a:rPr>
              <a:t> model that generates portfolio level scores across different climate scenarios, sectors and regions</a:t>
            </a:r>
            <a:endParaRPr kumimoji="0" sz="1799" b="0" i="0" u="none" strike="noStrike" kern="1200" cap="none" spc="0" normalizeH="0" baseline="0" noProof="0" dirty="0">
              <a:ln>
                <a:noFill/>
              </a:ln>
              <a:solidFill>
                <a:srgbClr val="000000"/>
              </a:solidFill>
              <a:effectLst/>
              <a:uLnTx/>
              <a:uFillTx/>
              <a:latin typeface="Segoe UI"/>
              <a:ea typeface="+mn-ea"/>
              <a:cs typeface="Arial"/>
              <a:sym typeface="Arial"/>
            </a:endParaRPr>
          </a:p>
        </p:txBody>
      </p:sp>
      <p:sp>
        <p:nvSpPr>
          <p:cNvPr id="26" name="Google Shape;896;g1192dfce336_0_317">
            <a:extLst>
              <a:ext uri="{FF2B5EF4-FFF2-40B4-BE49-F238E27FC236}">
                <a16:creationId xmlns:a16="http://schemas.microsoft.com/office/drawing/2014/main" id="{4B714FD3-DA6F-45ED-8E46-B3B3F80D568B}"/>
              </a:ext>
            </a:extLst>
          </p:cNvPr>
          <p:cNvSpPr/>
          <p:nvPr/>
        </p:nvSpPr>
        <p:spPr>
          <a:xfrm>
            <a:off x="1" y="2013527"/>
            <a:ext cx="2890982" cy="4842689"/>
          </a:xfrm>
          <a:prstGeom prst="rect">
            <a:avLst/>
          </a:prstGeom>
          <a:solidFill>
            <a:srgbClr val="243A5E"/>
          </a:solidFill>
          <a:ln>
            <a:noFill/>
          </a:ln>
        </p:spPr>
        <p:txBody>
          <a:bodyPr spcFirstLastPara="1" wrap="square" lIns="182780" tIns="146224" rIns="182780" bIns="146224"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endParaRPr>
          </a:p>
        </p:txBody>
      </p:sp>
      <p:sp>
        <p:nvSpPr>
          <p:cNvPr id="27" name="Google Shape;972;g1192dfce336_0_317">
            <a:extLst>
              <a:ext uri="{FF2B5EF4-FFF2-40B4-BE49-F238E27FC236}">
                <a16:creationId xmlns:a16="http://schemas.microsoft.com/office/drawing/2014/main" id="{E8F6C8F2-A7F0-4C88-831F-17D23B29A55C}"/>
              </a:ext>
            </a:extLst>
          </p:cNvPr>
          <p:cNvSpPr txBox="1"/>
          <p:nvPr/>
        </p:nvSpPr>
        <p:spPr>
          <a:xfrm>
            <a:off x="594202" y="2118386"/>
            <a:ext cx="2213653" cy="424609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41666"/>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rPr>
              <a:t>OS-C will allow for tailored analytics for selected corporates across</a:t>
            </a:r>
          </a:p>
          <a:p>
            <a:pPr marL="0" marR="0" lvl="0" indent="0" algn="l" defTabSz="914400" rtl="0" eaLnBrk="1" fontAlgn="auto" latinLnBrk="0" hangingPunct="1">
              <a:lnSpc>
                <a:spcPct val="141666"/>
              </a:lnSpc>
              <a:spcBef>
                <a:spcPts val="0"/>
              </a:spcBef>
              <a:spcAft>
                <a:spcPts val="0"/>
              </a:spcAft>
              <a:buClrTx/>
              <a:buSzTx/>
              <a:buFontTx/>
              <a:buNone/>
              <a:tabLst/>
              <a:defRPr/>
            </a:pPr>
            <a:endParaRPr kumimoji="0" sz="1799" b="0" i="0" u="none" strike="noStrike" kern="1200" cap="none" spc="0" normalizeH="0" baseline="0" noProof="0" dirty="0">
              <a:ln>
                <a:noFill/>
              </a:ln>
              <a:solidFill>
                <a:srgbClr val="000000"/>
              </a:solidFill>
              <a:effectLst/>
              <a:uLnTx/>
              <a:uFillTx/>
              <a:latin typeface="Segoe UI"/>
              <a:ea typeface="+mn-ea"/>
              <a:cs typeface="Arial"/>
              <a:sym typeface="Arial"/>
            </a:endParaRPr>
          </a:p>
          <a:p>
            <a:pPr marL="0" marR="0" lvl="0" indent="0" algn="l" defTabSz="914400" rtl="0" eaLnBrk="1" fontAlgn="auto" latinLnBrk="0" hangingPunct="1">
              <a:lnSpc>
                <a:spcPct val="141666"/>
              </a:lnSpc>
              <a:spcBef>
                <a:spcPts val="0"/>
              </a:spcBef>
              <a:spcAft>
                <a:spcPts val="0"/>
              </a:spcAft>
              <a:buClrTx/>
              <a:buSzTx/>
              <a:buFontTx/>
              <a:buNone/>
              <a:tabLst/>
              <a:defRPr/>
            </a:pPr>
            <a:r>
              <a:rPr kumimoji="0" lang="en-US" sz="11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rPr>
              <a:t>Sectors (defined in benchmarks)</a:t>
            </a:r>
            <a:endParaRPr kumimoji="0" sz="11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endParaRPr>
          </a:p>
          <a:p>
            <a:pPr marL="0" marR="0" lvl="0" indent="0" algn="l" defTabSz="914400" rtl="0" eaLnBrk="1" fontAlgn="auto" latinLnBrk="0" hangingPunct="1">
              <a:lnSpc>
                <a:spcPct val="141666"/>
              </a:lnSpc>
              <a:spcBef>
                <a:spcPts val="900"/>
              </a:spcBef>
              <a:spcAft>
                <a:spcPts val="0"/>
              </a:spcAft>
              <a:buClr>
                <a:srgbClr val="FFFFFF"/>
              </a:buClr>
              <a:buSzPts val="1200"/>
              <a:buFontTx/>
              <a:buNone/>
              <a:tabLst/>
              <a:defRPr/>
            </a:pPr>
            <a:r>
              <a:rPr kumimoji="0" lang="en-US" sz="11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rPr>
              <a:t>Regions (defined by user data, mapped to benchmarks)</a:t>
            </a:r>
          </a:p>
          <a:p>
            <a:pPr marL="0" marR="0" lvl="0" indent="0" algn="l" defTabSz="914400" rtl="0" eaLnBrk="1" fontAlgn="auto" latinLnBrk="0" hangingPunct="1">
              <a:lnSpc>
                <a:spcPct val="141666"/>
              </a:lnSpc>
              <a:spcBef>
                <a:spcPts val="900"/>
              </a:spcBef>
              <a:spcAft>
                <a:spcPts val="0"/>
              </a:spcAft>
              <a:buClr>
                <a:srgbClr val="FFFFFF"/>
              </a:buClr>
              <a:buSzPts val="1200"/>
              <a:buFontTx/>
              <a:buNone/>
              <a:tabLst/>
              <a:defRPr/>
            </a:pPr>
            <a:r>
              <a:rPr kumimoji="0" lang="en-US" sz="1199" b="0" i="0" u="none" strike="noStrike" kern="1200" cap="none" spc="0" normalizeH="0" baseline="0" noProof="0" dirty="0">
                <a:ln>
                  <a:noFill/>
                </a:ln>
                <a:solidFill>
                  <a:srgbClr val="FFFFFF"/>
                </a:solidFill>
                <a:effectLst/>
                <a:uLnTx/>
                <a:uFillTx/>
                <a:latin typeface="Quattrocento Sans"/>
                <a:ea typeface="+mn-ea"/>
                <a:cs typeface="Arial"/>
                <a:sym typeface="Quattrocento Sans"/>
              </a:rPr>
              <a:t>Scopes (S1, S1+S2, S1+S2+S3, etc.)</a:t>
            </a:r>
            <a:endParaRPr kumimoji="0" sz="1799" b="0" i="0" u="none" strike="noStrike" kern="1200" cap="none" spc="0" normalizeH="0" baseline="0" noProof="0" dirty="0">
              <a:ln>
                <a:noFill/>
              </a:ln>
              <a:solidFill>
                <a:srgbClr val="000000"/>
              </a:solidFill>
              <a:effectLst/>
              <a:uLnTx/>
              <a:uFillTx/>
              <a:latin typeface="Segoe UI"/>
              <a:ea typeface="+mn-ea"/>
              <a:cs typeface="Arial"/>
              <a:sym typeface="Arial"/>
            </a:endParaRPr>
          </a:p>
          <a:p>
            <a:pPr marL="0" marR="0" lvl="0" indent="0" algn="l" defTabSz="914400" rtl="0" eaLnBrk="1" fontAlgn="auto" latinLnBrk="0" hangingPunct="1">
              <a:lnSpc>
                <a:spcPct val="141666"/>
              </a:lnSpc>
              <a:spcBef>
                <a:spcPts val="900"/>
              </a:spcBef>
              <a:spcAft>
                <a:spcPts val="0"/>
              </a:spcAft>
              <a:buClr>
                <a:srgbClr val="FFFFFF"/>
              </a:buClr>
              <a:buSzPts val="1200"/>
              <a:buFontTx/>
              <a:buNone/>
              <a:tabLst/>
              <a:defRPr/>
            </a:pPr>
            <a:r>
              <a:rPr kumimoji="0" lang="en-US" sz="11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rPr>
              <a:t>Time horizon 2025-2050</a:t>
            </a:r>
            <a:endParaRPr kumimoji="0" sz="1799" b="0" i="0" u="none" strike="noStrike" kern="1200" cap="none" spc="0" normalizeH="0" baseline="0" noProof="0" dirty="0">
              <a:ln>
                <a:noFill/>
              </a:ln>
              <a:solidFill>
                <a:srgbClr val="000000"/>
              </a:solidFill>
              <a:effectLst/>
              <a:uLnTx/>
              <a:uFillTx/>
              <a:latin typeface="Segoe UI"/>
              <a:ea typeface="+mn-ea"/>
              <a:cs typeface="Arial"/>
              <a:sym typeface="Arial"/>
            </a:endParaRPr>
          </a:p>
          <a:p>
            <a:pPr marL="0" marR="0" lvl="0" indent="0" algn="l" defTabSz="914400" rtl="0" eaLnBrk="1" fontAlgn="auto" latinLnBrk="0" hangingPunct="1">
              <a:lnSpc>
                <a:spcPct val="141666"/>
              </a:lnSpc>
              <a:spcBef>
                <a:spcPts val="900"/>
              </a:spcBef>
              <a:spcAft>
                <a:spcPts val="0"/>
              </a:spcAft>
              <a:buClr>
                <a:srgbClr val="FFFFFF"/>
              </a:buClr>
              <a:buSzPts val="1200"/>
              <a:buFontTx/>
              <a:buNone/>
              <a:tabLst/>
              <a:defRPr/>
            </a:pPr>
            <a:r>
              <a:rPr kumimoji="0" lang="en-US" sz="11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rPr>
              <a:t>Aggregation types (e.g. weighted average, enterprise value weighted etc.)</a:t>
            </a:r>
            <a:endParaRPr kumimoji="0" sz="1799" b="0" i="0" u="none" strike="noStrike" kern="1200" cap="none" spc="0" normalizeH="0" baseline="0" noProof="0" dirty="0">
              <a:ln>
                <a:noFill/>
              </a:ln>
              <a:solidFill>
                <a:srgbClr val="000000"/>
              </a:solidFill>
              <a:effectLst/>
              <a:uLnTx/>
              <a:uFillTx/>
              <a:latin typeface="Segoe UI"/>
              <a:ea typeface="+mn-ea"/>
              <a:cs typeface="Arial"/>
              <a:sym typeface="Arial"/>
            </a:endParaRPr>
          </a:p>
          <a:p>
            <a:pPr marL="0" marR="0" lvl="0" indent="0" algn="l" defTabSz="914400" rtl="0" eaLnBrk="1" fontAlgn="auto" latinLnBrk="0" hangingPunct="1">
              <a:lnSpc>
                <a:spcPct val="141666"/>
              </a:lnSpc>
              <a:spcBef>
                <a:spcPts val="900"/>
              </a:spcBef>
              <a:spcAft>
                <a:spcPts val="0"/>
              </a:spcAft>
              <a:buClr>
                <a:srgbClr val="FFFFFF"/>
              </a:buClr>
              <a:buSzPts val="1200"/>
              <a:buFontTx/>
              <a:buNone/>
              <a:tabLst/>
              <a:defRPr/>
            </a:pPr>
            <a:r>
              <a:rPr kumimoji="0" lang="en-US" sz="11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rPr>
              <a:t>Scenarios (e.g. OECM, TPI)</a:t>
            </a:r>
            <a:endParaRPr kumimoji="0" sz="1799" b="0" i="0" u="none" strike="noStrike" kern="1200" cap="none" spc="0" normalizeH="0" baseline="0" noProof="0" dirty="0">
              <a:ln>
                <a:noFill/>
              </a:ln>
              <a:solidFill>
                <a:srgbClr val="000000"/>
              </a:solidFill>
              <a:effectLst/>
              <a:uLnTx/>
              <a:uFillTx/>
              <a:latin typeface="Segoe UI"/>
              <a:ea typeface="+mn-ea"/>
              <a:cs typeface="Arial"/>
              <a:sym typeface="Arial"/>
            </a:endParaRPr>
          </a:p>
        </p:txBody>
      </p:sp>
      <p:pic>
        <p:nvPicPr>
          <p:cNvPr id="8" name="Picture 7">
            <a:extLst>
              <a:ext uri="{FF2B5EF4-FFF2-40B4-BE49-F238E27FC236}">
                <a16:creationId xmlns:a16="http://schemas.microsoft.com/office/drawing/2014/main" id="{2A77A710-69CA-47FE-877A-FABF9DFAE367}"/>
              </a:ext>
            </a:extLst>
          </p:cNvPr>
          <p:cNvPicPr>
            <a:picLocks noChangeAspect="1"/>
          </p:cNvPicPr>
          <p:nvPr/>
        </p:nvPicPr>
        <p:blipFill rotWithShape="1">
          <a:blip r:embed="rId6"/>
          <a:srcRect l="15331" t="11044" r="16368" b="7071"/>
          <a:stretch/>
        </p:blipFill>
        <p:spPr>
          <a:xfrm>
            <a:off x="3031385" y="2466188"/>
            <a:ext cx="6029487" cy="4258145"/>
          </a:xfrm>
          <a:prstGeom prst="rect">
            <a:avLst/>
          </a:prstGeom>
        </p:spPr>
      </p:pic>
      <p:grpSp>
        <p:nvGrpSpPr>
          <p:cNvPr id="13" name="Group 12">
            <a:extLst>
              <a:ext uri="{FF2B5EF4-FFF2-40B4-BE49-F238E27FC236}">
                <a16:creationId xmlns:a16="http://schemas.microsoft.com/office/drawing/2014/main" id="{4557A7A7-207A-2323-ACCB-F5E3A109A055}"/>
              </a:ext>
            </a:extLst>
          </p:cNvPr>
          <p:cNvGrpSpPr/>
          <p:nvPr/>
        </p:nvGrpSpPr>
        <p:grpSpPr>
          <a:xfrm>
            <a:off x="177289" y="3277639"/>
            <a:ext cx="299371" cy="2924790"/>
            <a:chOff x="177289" y="3277639"/>
            <a:chExt cx="299371" cy="2924790"/>
          </a:xfrm>
        </p:grpSpPr>
        <p:grpSp>
          <p:nvGrpSpPr>
            <p:cNvPr id="32" name="Group 31">
              <a:extLst>
                <a:ext uri="{FF2B5EF4-FFF2-40B4-BE49-F238E27FC236}">
                  <a16:creationId xmlns:a16="http://schemas.microsoft.com/office/drawing/2014/main" id="{025E6AF0-F295-4C3D-8F56-C3B5F58C1019}"/>
                </a:ext>
              </a:extLst>
            </p:cNvPr>
            <p:cNvGrpSpPr/>
            <p:nvPr/>
          </p:nvGrpSpPr>
          <p:grpSpPr>
            <a:xfrm>
              <a:off x="177290" y="3767078"/>
              <a:ext cx="298045" cy="301752"/>
              <a:chOff x="206860" y="3138303"/>
              <a:chExt cx="298045" cy="297745"/>
            </a:xfrm>
            <a:solidFill>
              <a:schemeClr val="accent2">
                <a:lumMod val="75000"/>
              </a:schemeClr>
            </a:solidFill>
          </p:grpSpPr>
          <p:sp>
            <p:nvSpPr>
              <p:cNvPr id="33" name="Google Shape;978;g1192dfce336_0_317">
                <a:extLst>
                  <a:ext uri="{FF2B5EF4-FFF2-40B4-BE49-F238E27FC236}">
                    <a16:creationId xmlns:a16="http://schemas.microsoft.com/office/drawing/2014/main" id="{4EEA85D1-4C6F-4C23-8879-277F0463350E}"/>
                  </a:ext>
                </a:extLst>
              </p:cNvPr>
              <p:cNvSpPr/>
              <p:nvPr/>
            </p:nvSpPr>
            <p:spPr>
              <a:xfrm>
                <a:off x="206860" y="3138303"/>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34" name="Google Shape;980;g1192dfce336_0_317" descr="North America with solid fill">
                <a:extLst>
                  <a:ext uri="{FF2B5EF4-FFF2-40B4-BE49-F238E27FC236}">
                    <a16:creationId xmlns:a16="http://schemas.microsoft.com/office/drawing/2014/main" id="{4E033FEF-A15B-42F1-A7B7-E8B09E36C7AF}"/>
                  </a:ext>
                </a:extLst>
              </p:cNvPr>
              <p:cNvPicPr preferRelativeResize="0"/>
              <p:nvPr/>
            </p:nvPicPr>
            <p:blipFill rotWithShape="1">
              <a:blip r:embed="rId7">
                <a:alphaModFix/>
              </a:blip>
              <a:srcRect/>
              <a:stretch/>
            </p:blipFill>
            <p:spPr>
              <a:xfrm>
                <a:off x="255133" y="3177316"/>
                <a:ext cx="201269" cy="201269"/>
              </a:xfrm>
              <a:prstGeom prst="rect">
                <a:avLst/>
              </a:prstGeom>
              <a:grpFill/>
              <a:ln>
                <a:noFill/>
              </a:ln>
            </p:spPr>
          </p:pic>
        </p:grpSp>
        <p:grpSp>
          <p:nvGrpSpPr>
            <p:cNvPr id="35" name="Group 34">
              <a:extLst>
                <a:ext uri="{FF2B5EF4-FFF2-40B4-BE49-F238E27FC236}">
                  <a16:creationId xmlns:a16="http://schemas.microsoft.com/office/drawing/2014/main" id="{E1B2BDA6-E685-45D4-A788-68D738945985}"/>
                </a:ext>
              </a:extLst>
            </p:cNvPr>
            <p:cNvGrpSpPr/>
            <p:nvPr/>
          </p:nvGrpSpPr>
          <p:grpSpPr>
            <a:xfrm>
              <a:off x="177289" y="5047396"/>
              <a:ext cx="298045" cy="301752"/>
              <a:chOff x="206859" y="4102509"/>
              <a:chExt cx="298045" cy="297745"/>
            </a:xfrm>
            <a:solidFill>
              <a:schemeClr val="accent2">
                <a:lumMod val="75000"/>
              </a:schemeClr>
            </a:solidFill>
          </p:grpSpPr>
          <p:sp>
            <p:nvSpPr>
              <p:cNvPr id="36" name="Google Shape;976;g1192dfce336_0_317">
                <a:extLst>
                  <a:ext uri="{FF2B5EF4-FFF2-40B4-BE49-F238E27FC236}">
                    <a16:creationId xmlns:a16="http://schemas.microsoft.com/office/drawing/2014/main" id="{6048A419-F4B4-4DEF-A9E0-52B8A6F5407A}"/>
                  </a:ext>
                </a:extLst>
              </p:cNvPr>
              <p:cNvSpPr/>
              <p:nvPr/>
            </p:nvSpPr>
            <p:spPr>
              <a:xfrm>
                <a:off x="206859" y="4102509"/>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37" name="Google Shape;981;g1192dfce336_0_317" descr="Tornado with solid fill">
                <a:extLst>
                  <a:ext uri="{FF2B5EF4-FFF2-40B4-BE49-F238E27FC236}">
                    <a16:creationId xmlns:a16="http://schemas.microsoft.com/office/drawing/2014/main" id="{6B77CDE2-F91E-4908-9FCC-CB9CCC75BA32}"/>
                  </a:ext>
                </a:extLst>
              </p:cNvPr>
              <p:cNvPicPr preferRelativeResize="0"/>
              <p:nvPr/>
            </p:nvPicPr>
            <p:blipFill rotWithShape="1">
              <a:blip r:embed="rId8">
                <a:alphaModFix/>
              </a:blip>
              <a:srcRect/>
              <a:stretch/>
            </p:blipFill>
            <p:spPr>
              <a:xfrm>
                <a:off x="229466" y="4134337"/>
                <a:ext cx="252577" cy="252577"/>
              </a:xfrm>
              <a:prstGeom prst="rect">
                <a:avLst/>
              </a:prstGeom>
              <a:noFill/>
              <a:ln>
                <a:noFill/>
              </a:ln>
            </p:spPr>
          </p:pic>
        </p:grpSp>
        <p:grpSp>
          <p:nvGrpSpPr>
            <p:cNvPr id="38" name="Group 37">
              <a:extLst>
                <a:ext uri="{FF2B5EF4-FFF2-40B4-BE49-F238E27FC236}">
                  <a16:creationId xmlns:a16="http://schemas.microsoft.com/office/drawing/2014/main" id="{197B48C9-4687-467B-92CC-5923328232E0}"/>
                </a:ext>
              </a:extLst>
            </p:cNvPr>
            <p:cNvGrpSpPr/>
            <p:nvPr/>
          </p:nvGrpSpPr>
          <p:grpSpPr>
            <a:xfrm>
              <a:off x="177290" y="4634552"/>
              <a:ext cx="298045" cy="301752"/>
              <a:chOff x="206860" y="3723837"/>
              <a:chExt cx="298045" cy="297745"/>
            </a:xfrm>
            <a:solidFill>
              <a:schemeClr val="accent2">
                <a:lumMod val="75000"/>
              </a:schemeClr>
            </a:solidFill>
          </p:grpSpPr>
          <p:sp>
            <p:nvSpPr>
              <p:cNvPr id="39" name="Google Shape;975;g1192dfce336_0_317">
                <a:extLst>
                  <a:ext uri="{FF2B5EF4-FFF2-40B4-BE49-F238E27FC236}">
                    <a16:creationId xmlns:a16="http://schemas.microsoft.com/office/drawing/2014/main" id="{522A4150-A7D4-42E3-866A-B02CB1A29C4F}"/>
                  </a:ext>
                </a:extLst>
              </p:cNvPr>
              <p:cNvSpPr/>
              <p:nvPr/>
            </p:nvSpPr>
            <p:spPr>
              <a:xfrm>
                <a:off x="206860" y="3723837"/>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40" name="Google Shape;982;g1192dfce336_0_317" descr="Hourglass Full with solid fill">
                <a:extLst>
                  <a:ext uri="{FF2B5EF4-FFF2-40B4-BE49-F238E27FC236}">
                    <a16:creationId xmlns:a16="http://schemas.microsoft.com/office/drawing/2014/main" id="{0C634C6E-9833-4797-A23B-3EC89EDEB9EC}"/>
                  </a:ext>
                </a:extLst>
              </p:cNvPr>
              <p:cNvPicPr preferRelativeResize="0"/>
              <p:nvPr/>
            </p:nvPicPr>
            <p:blipFill rotWithShape="1">
              <a:blip r:embed="rId9">
                <a:alphaModFix/>
              </a:blip>
              <a:srcRect/>
              <a:stretch/>
            </p:blipFill>
            <p:spPr>
              <a:xfrm>
                <a:off x="251288" y="3777476"/>
                <a:ext cx="208958" cy="208958"/>
              </a:xfrm>
              <a:prstGeom prst="rect">
                <a:avLst/>
              </a:prstGeom>
              <a:grpFill/>
              <a:ln>
                <a:noFill/>
              </a:ln>
            </p:spPr>
          </p:pic>
        </p:grpSp>
        <p:grpSp>
          <p:nvGrpSpPr>
            <p:cNvPr id="41" name="Group 40">
              <a:extLst>
                <a:ext uri="{FF2B5EF4-FFF2-40B4-BE49-F238E27FC236}">
                  <a16:creationId xmlns:a16="http://schemas.microsoft.com/office/drawing/2014/main" id="{7C472959-9434-4617-9D4B-63EC9A35A1AF}"/>
                </a:ext>
              </a:extLst>
            </p:cNvPr>
            <p:cNvGrpSpPr/>
            <p:nvPr/>
          </p:nvGrpSpPr>
          <p:grpSpPr>
            <a:xfrm>
              <a:off x="178615" y="5900677"/>
              <a:ext cx="298045" cy="301752"/>
              <a:chOff x="216665" y="4727139"/>
              <a:chExt cx="298045" cy="297745"/>
            </a:xfrm>
            <a:solidFill>
              <a:schemeClr val="accent2">
                <a:lumMod val="75000"/>
              </a:schemeClr>
            </a:solidFill>
          </p:grpSpPr>
          <p:sp>
            <p:nvSpPr>
              <p:cNvPr id="42" name="Google Shape;977;g1192dfce336_0_317">
                <a:extLst>
                  <a:ext uri="{FF2B5EF4-FFF2-40B4-BE49-F238E27FC236}">
                    <a16:creationId xmlns:a16="http://schemas.microsoft.com/office/drawing/2014/main" id="{29C58E77-30D4-4D86-A4C8-04A6F5311030}"/>
                  </a:ext>
                </a:extLst>
              </p:cNvPr>
              <p:cNvSpPr/>
              <p:nvPr/>
            </p:nvSpPr>
            <p:spPr>
              <a:xfrm>
                <a:off x="216665" y="4727139"/>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43" name="Google Shape;983;g1192dfce336_0_317" descr="Bar chart with solid fill">
                <a:extLst>
                  <a:ext uri="{FF2B5EF4-FFF2-40B4-BE49-F238E27FC236}">
                    <a16:creationId xmlns:a16="http://schemas.microsoft.com/office/drawing/2014/main" id="{827113D2-FD4C-4E91-B551-3F59D22CC8D1}"/>
                  </a:ext>
                </a:extLst>
              </p:cNvPr>
              <p:cNvPicPr preferRelativeResize="0"/>
              <p:nvPr/>
            </p:nvPicPr>
            <p:blipFill rotWithShape="1">
              <a:blip r:embed="rId10">
                <a:alphaModFix/>
              </a:blip>
              <a:srcRect/>
              <a:stretch/>
            </p:blipFill>
            <p:spPr>
              <a:xfrm>
                <a:off x="256499" y="4747339"/>
                <a:ext cx="215660" cy="215660"/>
              </a:xfrm>
              <a:prstGeom prst="rect">
                <a:avLst/>
              </a:prstGeom>
              <a:noFill/>
              <a:ln>
                <a:noFill/>
              </a:ln>
            </p:spPr>
          </p:pic>
        </p:grpSp>
        <p:grpSp>
          <p:nvGrpSpPr>
            <p:cNvPr id="2" name="Group 1">
              <a:extLst>
                <a:ext uri="{FF2B5EF4-FFF2-40B4-BE49-F238E27FC236}">
                  <a16:creationId xmlns:a16="http://schemas.microsoft.com/office/drawing/2014/main" id="{09BDB4CA-E2CC-1C66-23C9-DF4115217BB6}"/>
                </a:ext>
              </a:extLst>
            </p:cNvPr>
            <p:cNvGrpSpPr/>
            <p:nvPr/>
          </p:nvGrpSpPr>
          <p:grpSpPr>
            <a:xfrm>
              <a:off x="177289" y="3277639"/>
              <a:ext cx="298045" cy="301752"/>
              <a:chOff x="206860" y="3138303"/>
              <a:chExt cx="298045" cy="297745"/>
            </a:xfrm>
            <a:solidFill>
              <a:schemeClr val="accent2">
                <a:lumMod val="75000"/>
              </a:schemeClr>
            </a:solidFill>
          </p:grpSpPr>
          <p:sp>
            <p:nvSpPr>
              <p:cNvPr id="7" name="Google Shape;978;g1192dfce336_0_317">
                <a:extLst>
                  <a:ext uri="{FF2B5EF4-FFF2-40B4-BE49-F238E27FC236}">
                    <a16:creationId xmlns:a16="http://schemas.microsoft.com/office/drawing/2014/main" id="{A43B0025-6D76-A381-555F-63D6677A3481}"/>
                  </a:ext>
                </a:extLst>
              </p:cNvPr>
              <p:cNvSpPr/>
              <p:nvPr/>
            </p:nvSpPr>
            <p:spPr>
              <a:xfrm>
                <a:off x="206860" y="3138303"/>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9" name="Google Shape;980;g1192dfce336_0_317" descr="Production with solid fill">
                <a:extLst>
                  <a:ext uri="{FF2B5EF4-FFF2-40B4-BE49-F238E27FC236}">
                    <a16:creationId xmlns:a16="http://schemas.microsoft.com/office/drawing/2014/main" id="{D6DB4B9D-3373-CEAF-DBB3-59E77DBCFC5B}"/>
                  </a:ext>
                </a:extLst>
              </p:cNvPr>
              <p:cNvPicPr preferRelativeResize="0"/>
              <p:nvPr/>
            </p:nvPicPr>
            <p:blipFill>
              <a:blip r:embed="rId11">
                <a:extLst>
                  <a:ext uri="{96DAC541-7B7A-43D3-8B79-37D633B846F1}">
                    <asvg:svgBlip xmlns:asvg="http://schemas.microsoft.com/office/drawing/2016/SVG/main" r:embed="rId12"/>
                  </a:ext>
                </a:extLst>
              </a:blip>
              <a:srcRect/>
              <a:stretch/>
            </p:blipFill>
            <p:spPr>
              <a:xfrm>
                <a:off x="255133" y="3178652"/>
                <a:ext cx="201269" cy="198596"/>
              </a:xfrm>
              <a:prstGeom prst="rect">
                <a:avLst/>
              </a:prstGeom>
              <a:grpFill/>
              <a:ln>
                <a:noFill/>
              </a:ln>
            </p:spPr>
          </p:pic>
        </p:grpSp>
        <p:grpSp>
          <p:nvGrpSpPr>
            <p:cNvPr id="10" name="Group 9">
              <a:extLst>
                <a:ext uri="{FF2B5EF4-FFF2-40B4-BE49-F238E27FC236}">
                  <a16:creationId xmlns:a16="http://schemas.microsoft.com/office/drawing/2014/main" id="{ADA4F81C-EF63-1773-F378-D7A93BF24195}"/>
                </a:ext>
              </a:extLst>
            </p:cNvPr>
            <p:cNvGrpSpPr/>
            <p:nvPr/>
          </p:nvGrpSpPr>
          <p:grpSpPr>
            <a:xfrm>
              <a:off x="177289" y="4256205"/>
              <a:ext cx="298045" cy="301752"/>
              <a:chOff x="206860" y="3138303"/>
              <a:chExt cx="298045" cy="297745"/>
            </a:xfrm>
            <a:solidFill>
              <a:schemeClr val="accent2">
                <a:lumMod val="75000"/>
              </a:schemeClr>
            </a:solidFill>
          </p:grpSpPr>
          <p:sp>
            <p:nvSpPr>
              <p:cNvPr id="11" name="Google Shape;978;g1192dfce336_0_317">
                <a:extLst>
                  <a:ext uri="{FF2B5EF4-FFF2-40B4-BE49-F238E27FC236}">
                    <a16:creationId xmlns:a16="http://schemas.microsoft.com/office/drawing/2014/main" id="{1B9CE4E4-EC87-4B61-4673-193C99315044}"/>
                  </a:ext>
                </a:extLst>
              </p:cNvPr>
              <p:cNvSpPr/>
              <p:nvPr/>
            </p:nvSpPr>
            <p:spPr>
              <a:xfrm>
                <a:off x="206860" y="3138303"/>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12" name="Google Shape;980;g1192dfce336_0_317" descr="Magnifying glass with solid fill">
                <a:extLst>
                  <a:ext uri="{FF2B5EF4-FFF2-40B4-BE49-F238E27FC236}">
                    <a16:creationId xmlns:a16="http://schemas.microsoft.com/office/drawing/2014/main" id="{16CD0E80-DC0C-55AE-A30C-DFA9D2032659}"/>
                  </a:ext>
                </a:extLst>
              </p:cNvPr>
              <p:cNvPicPr preferRelativeResize="0"/>
              <p:nvPr/>
            </p:nvPicPr>
            <p:blipFill>
              <a:blip r:embed="rId13">
                <a:extLst>
                  <a:ext uri="{96DAC541-7B7A-43D3-8B79-37D633B846F1}">
                    <asvg:svgBlip xmlns:asvg="http://schemas.microsoft.com/office/drawing/2016/SVG/main" r:embed="rId14"/>
                  </a:ext>
                </a:extLst>
              </a:blip>
              <a:srcRect/>
              <a:stretch/>
            </p:blipFill>
            <p:spPr>
              <a:xfrm>
                <a:off x="255133" y="3178652"/>
                <a:ext cx="201269" cy="198596"/>
              </a:xfrm>
              <a:prstGeom prst="rect">
                <a:avLst/>
              </a:prstGeom>
              <a:grpFill/>
              <a:ln>
                <a:noFill/>
              </a:ln>
            </p:spPr>
          </p:pic>
        </p:grpSp>
      </p:grpSp>
    </p:spTree>
    <p:extLst>
      <p:ext uri="{BB962C8B-B14F-4D97-AF65-F5344CB8AC3E}">
        <p14:creationId xmlns:p14="http://schemas.microsoft.com/office/powerpoint/2010/main" val="1829672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E2E9327-3A49-451F-BABC-955427135B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18" progId="TCLayout.ActiveDocument.1">
                  <p:embed/>
                </p:oleObj>
              </mc:Choice>
              <mc:Fallback>
                <p:oleObj name="think-cell Slide" r:id="rId4" imgW="353" imgH="318" progId="TCLayout.ActiveDocument.1">
                  <p:embed/>
                  <p:pic>
                    <p:nvPicPr>
                      <p:cNvPr id="52" name="Object 51" hidden="1">
                        <a:extLst>
                          <a:ext uri="{FF2B5EF4-FFF2-40B4-BE49-F238E27FC236}">
                            <a16:creationId xmlns:a16="http://schemas.microsoft.com/office/drawing/2014/main" id="{3E2E9327-3A49-451F-BABC-95542713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Fußzeilenplatzhalter 3">
            <a:extLst>
              <a:ext uri="{FF2B5EF4-FFF2-40B4-BE49-F238E27FC236}">
                <a16:creationId xmlns:a16="http://schemas.microsoft.com/office/drawing/2014/main" id="{5697CDC1-E751-4582-9306-8B99C361818F}"/>
              </a:ext>
            </a:extLst>
          </p:cNvPr>
          <p:cNvSpPr txBox="1">
            <a:spLocks/>
          </p:cNvSpPr>
          <p:nvPr/>
        </p:nvSpPr>
        <p:spPr>
          <a:xfrm>
            <a:off x="546115" y="328079"/>
            <a:ext cx="5371065" cy="266693"/>
          </a:xfrm>
          <a:prstGeom prst="rect">
            <a:avLst/>
          </a:prstGeom>
        </p:spPr>
        <p:txBody>
          <a:bodyPr vert="horz" lIns="0" tIns="0" rIns="0" bIns="0" rtlCol="0" anchor="ctr"/>
          <a:lstStyle>
            <a:defPPr>
              <a:defRPr lang="de-DE"/>
            </a:defPPr>
            <a:lvl1pPr marL="0" algn="r" defTabSz="914205" rtl="0" eaLnBrk="1" latinLnBrk="0" hangingPunct="1">
              <a:lnSpc>
                <a:spcPts val="1000"/>
              </a:lnSpc>
              <a:defRPr lang="de-DE" sz="800" b="1" kern="1200" smtClean="0">
                <a:solidFill>
                  <a:schemeClr val="bg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a:lstStyle>
          <a:p>
            <a:pPr marL="0" marR="0" lvl="0" indent="0" algn="l" defTabSz="914389" rtl="0" eaLnBrk="1" fontAlgn="auto" latinLnBrk="0" hangingPunct="1">
              <a:lnSpc>
                <a:spcPts val="1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68FDF"/>
                </a:solidFill>
                <a:effectLst/>
                <a:uLnTx/>
                <a:uFillTx/>
                <a:latin typeface="Open Sans ExtraBold"/>
                <a:ea typeface="Open Sans ExtraBold"/>
                <a:cs typeface="Open Sans ExtraBold"/>
                <a:sym typeface="Arial"/>
              </a:rPr>
              <a:t>Scope 3</a:t>
            </a:r>
          </a:p>
        </p:txBody>
      </p:sp>
      <p:sp>
        <p:nvSpPr>
          <p:cNvPr id="5" name="Title 4">
            <a:extLst>
              <a:ext uri="{FF2B5EF4-FFF2-40B4-BE49-F238E27FC236}">
                <a16:creationId xmlns:a16="http://schemas.microsoft.com/office/drawing/2014/main" id="{92CA8FCD-4B3F-43FC-A706-B1E65BE013C6}"/>
              </a:ext>
            </a:extLst>
          </p:cNvPr>
          <p:cNvSpPr txBox="1">
            <a:spLocks/>
          </p:cNvSpPr>
          <p:nvPr/>
        </p:nvSpPr>
        <p:spPr>
          <a:xfrm>
            <a:off x="546115" y="689084"/>
            <a:ext cx="9324974" cy="599275"/>
          </a:xfrm>
          <a:prstGeom prst="rect">
            <a:avLst/>
          </a:prstGeom>
        </p:spPr>
        <p:txBody>
          <a:bodyPr vert="horz" lIns="0" tIns="0" rIns="0" bIns="0" rtlCol="0" anchor="t" anchorCtr="0">
            <a:noAutofit/>
          </a:bodyPr>
          <a:lst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67710" rtl="0" eaLnBrk="1" fontAlgn="auto" latinLnBrk="0" hangingPunct="1">
              <a:lnSpc>
                <a:spcPts val="3800"/>
              </a:lnSpc>
              <a:spcBef>
                <a:spcPct val="0"/>
              </a:spcBef>
              <a:spcAft>
                <a:spcPts val="0"/>
              </a:spcAft>
              <a:buClrTx/>
              <a:buSzTx/>
              <a:buFontTx/>
              <a:buNone/>
              <a:tabLst/>
              <a:defRPr/>
            </a:pPr>
            <a:r>
              <a:rPr kumimoji="0" lang="en-US" sz="2900" b="0" i="0" u="none" strike="noStrike" kern="1200" cap="none" spc="0" normalizeH="0" baseline="0" noProof="0" dirty="0">
                <a:ln>
                  <a:noFill/>
                </a:ln>
                <a:solidFill>
                  <a:srgbClr val="168FDF"/>
                </a:solidFill>
                <a:effectLst/>
                <a:uLnTx/>
                <a:uFillTx/>
                <a:latin typeface="Open Sans ExtraBold"/>
                <a:ea typeface="Open Sans ExtraBold"/>
                <a:cs typeface="Open Sans ExtraBold"/>
                <a:sym typeface="Open Sans ExtraBold"/>
              </a:rPr>
              <a:t>Challenges around Scope 3 integration</a:t>
            </a:r>
          </a:p>
        </p:txBody>
      </p:sp>
      <p:sp>
        <p:nvSpPr>
          <p:cNvPr id="26" name="Google Shape;896;g1192dfce336_0_317">
            <a:extLst>
              <a:ext uri="{FF2B5EF4-FFF2-40B4-BE49-F238E27FC236}">
                <a16:creationId xmlns:a16="http://schemas.microsoft.com/office/drawing/2014/main" id="{4B714FD3-DA6F-45ED-8E46-B3B3F80D568B}"/>
              </a:ext>
            </a:extLst>
          </p:cNvPr>
          <p:cNvSpPr/>
          <p:nvPr/>
        </p:nvSpPr>
        <p:spPr>
          <a:xfrm>
            <a:off x="1" y="1502675"/>
            <a:ext cx="2890982" cy="5353542"/>
          </a:xfrm>
          <a:prstGeom prst="rect">
            <a:avLst/>
          </a:prstGeom>
          <a:solidFill>
            <a:srgbClr val="243A5E"/>
          </a:solidFill>
          <a:ln>
            <a:noFill/>
          </a:ln>
        </p:spPr>
        <p:txBody>
          <a:bodyPr spcFirstLastPara="1" wrap="square" lIns="182780" tIns="146224" rIns="182780" bIns="146224"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endParaRPr>
          </a:p>
        </p:txBody>
      </p:sp>
      <p:sp>
        <p:nvSpPr>
          <p:cNvPr id="27" name="Google Shape;972;g1192dfce336_0_317">
            <a:extLst>
              <a:ext uri="{FF2B5EF4-FFF2-40B4-BE49-F238E27FC236}">
                <a16:creationId xmlns:a16="http://schemas.microsoft.com/office/drawing/2014/main" id="{E8F6C8F2-A7F0-4C88-831F-17D23B29A55C}"/>
              </a:ext>
            </a:extLst>
          </p:cNvPr>
          <p:cNvSpPr txBox="1"/>
          <p:nvPr/>
        </p:nvSpPr>
        <p:spPr>
          <a:xfrm>
            <a:off x="546115" y="1815997"/>
            <a:ext cx="2091848" cy="3580083"/>
          </a:xfrm>
          <a:prstGeom prst="rect">
            <a:avLst/>
          </a:prstGeom>
          <a:noFill/>
          <a:ln>
            <a:noFill/>
          </a:ln>
        </p:spPr>
        <p:txBody>
          <a:bodyPr spcFirstLastPara="1" wrap="square" lIns="0" tIns="0" rIns="0" bIns="0" anchor="t" anchorCtr="0">
            <a:spAutoFit/>
          </a:bodyPr>
          <a:lstStyle/>
          <a:p>
            <a:pPr marL="0" marR="0" lvl="0" indent="0" algn="just" defTabSz="914400" rtl="0" eaLnBrk="1" fontAlgn="auto" latinLnBrk="0" hangingPunct="1">
              <a:lnSpc>
                <a:spcPct val="141666"/>
              </a:lnSpc>
              <a:spcBef>
                <a:spcPts val="0"/>
              </a:spcBef>
              <a:spcAft>
                <a:spcPts val="0"/>
              </a:spcAft>
              <a:buClrTx/>
              <a:buSzTx/>
              <a:buFontTx/>
              <a:buNone/>
              <a:tabLst/>
              <a:defRPr/>
            </a:pPr>
            <a:r>
              <a:rPr kumimoji="0" lang="de-DE" sz="1100" b="1" i="0" u="none" strike="noStrike" kern="1200" cap="none" spc="0" normalizeH="0" baseline="0" noProof="0" dirty="0" err="1">
                <a:ln>
                  <a:noFill/>
                </a:ln>
                <a:solidFill>
                  <a:srgbClr val="FFFFFF"/>
                </a:solidFill>
                <a:effectLst/>
                <a:uLnTx/>
                <a:uFillTx/>
                <a:latin typeface="+mn-lt"/>
                <a:ea typeface="Quattrocento Sans"/>
                <a:cs typeface="Quattrocento Sans"/>
                <a:sym typeface="Quattrocento Sans"/>
              </a:rPr>
              <a:t>Scope</a:t>
            </a:r>
            <a:r>
              <a:rPr kumimoji="0" lang="de-DE" sz="1100" b="1" i="0" u="none" strike="noStrike" kern="1200" cap="none" spc="0" normalizeH="0" baseline="0" noProof="0" dirty="0">
                <a:ln>
                  <a:noFill/>
                </a:ln>
                <a:solidFill>
                  <a:srgbClr val="FFFFFF"/>
                </a:solidFill>
                <a:effectLst/>
                <a:uLnTx/>
                <a:uFillTx/>
                <a:latin typeface="+mn-lt"/>
                <a:ea typeface="Quattrocento Sans"/>
                <a:cs typeface="Quattrocento Sans"/>
                <a:sym typeface="Quattrocento Sans"/>
              </a:rPr>
              <a:t> 3 </a:t>
            </a:r>
            <a:r>
              <a:rPr kumimoji="0" lang="de-DE" sz="1100" b="1" i="0" u="none" strike="noStrike" kern="1200" cap="none" spc="0" normalizeH="0" baseline="0" noProof="0" dirty="0" err="1">
                <a:ln>
                  <a:noFill/>
                </a:ln>
                <a:solidFill>
                  <a:srgbClr val="FFFFFF"/>
                </a:solidFill>
                <a:effectLst/>
                <a:uLnTx/>
                <a:uFillTx/>
                <a:latin typeface="+mn-lt"/>
                <a:ea typeface="Quattrocento Sans"/>
                <a:cs typeface="Quattrocento Sans"/>
                <a:sym typeface="Quattrocento Sans"/>
              </a:rPr>
              <a:t>challenges</a:t>
            </a:r>
            <a:endParaRPr kumimoji="0" sz="1600" b="0" i="0" u="none" strike="noStrike" kern="1200" cap="none" spc="0" normalizeH="0" baseline="0" noProof="0" dirty="0">
              <a:ln>
                <a:noFill/>
              </a:ln>
              <a:solidFill>
                <a:srgbClr val="000000"/>
              </a:solidFill>
              <a:effectLst/>
              <a:uLnTx/>
              <a:uFillTx/>
              <a:latin typeface="+mn-lt"/>
              <a:ea typeface="+mn-ea"/>
              <a:cs typeface="Arial"/>
              <a:sym typeface="Arial"/>
            </a:endParaRPr>
          </a:p>
          <a:p>
            <a:pPr marL="0" marR="0" lvl="0" indent="0" algn="just" defTabSz="914400" rtl="0" eaLnBrk="1" fontAlgn="auto" latinLnBrk="0" hangingPunct="1">
              <a:lnSpc>
                <a:spcPct val="141666"/>
              </a:lnSpc>
              <a:spcBef>
                <a:spcPts val="0"/>
              </a:spcBef>
              <a:spcAft>
                <a:spcPts val="0"/>
              </a:spcAft>
              <a:buClrTx/>
              <a:buSzTx/>
              <a:buFontTx/>
              <a:buNone/>
              <a:tabLst/>
              <a:defRPr/>
            </a:pPr>
            <a:endParaRPr kumimoji="0" sz="1100" b="1" i="0" u="none" strike="noStrike" kern="1200" cap="none" spc="0" normalizeH="0" baseline="0" noProof="0" dirty="0">
              <a:ln>
                <a:noFill/>
              </a:ln>
              <a:solidFill>
                <a:srgbClr val="FFFFFF"/>
              </a:solidFill>
              <a:effectLst/>
              <a:uLnTx/>
              <a:uFillTx/>
              <a:latin typeface="+mn-lt"/>
              <a:ea typeface="Quattrocento Sans"/>
              <a:cs typeface="Quattrocento Sans"/>
              <a:sym typeface="Quattrocento Sans"/>
            </a:endParaRPr>
          </a:p>
          <a:p>
            <a:pPr marL="171450" marR="0" lvl="0" indent="-171450" algn="just" defTabSz="914400" rtl="0" eaLnBrk="1" fontAlgn="auto" latinLnBrk="0" hangingPunct="1">
              <a:lnSpc>
                <a:spcPct val="141666"/>
              </a:lnSpc>
              <a:spcBef>
                <a:spcPts val="900"/>
              </a:spcBef>
              <a:spcAft>
                <a:spcPts val="0"/>
              </a:spcAft>
              <a:buClr>
                <a:srgbClr val="FFFFFF"/>
              </a:buClr>
              <a:buSzPts val="1200"/>
              <a:buFont typeface="Wingdings" panose="05000000000000000000" pitchFamily="2" charset="2"/>
              <a:buChar char="§"/>
              <a:tabLst/>
              <a:defRPr/>
            </a:pPr>
            <a:r>
              <a:rPr kumimoji="0" lang="en-US" sz="1050" b="0" i="0" u="none" strike="noStrike" kern="1200" cap="none" spc="0" normalizeH="0" baseline="0" noProof="0" dirty="0">
                <a:ln>
                  <a:noFill/>
                </a:ln>
                <a:solidFill>
                  <a:srgbClr val="FFFFFF"/>
                </a:solidFill>
                <a:effectLst/>
                <a:uLnTx/>
                <a:uFillTx/>
                <a:latin typeface="+mn-lt"/>
                <a:ea typeface="Quattrocento Sans"/>
                <a:cs typeface="Quattrocento Sans"/>
                <a:sym typeface="Quattrocento Sans"/>
              </a:rPr>
              <a:t>Real decarbonization requires for cumulative emissions to stay within a defined carbon budget.</a:t>
            </a:r>
          </a:p>
          <a:p>
            <a:pPr marL="171450" marR="0" lvl="0" indent="-171450" algn="just" defTabSz="914400" rtl="0" eaLnBrk="1" fontAlgn="auto" latinLnBrk="0" hangingPunct="1">
              <a:lnSpc>
                <a:spcPct val="141666"/>
              </a:lnSpc>
              <a:spcBef>
                <a:spcPts val="900"/>
              </a:spcBef>
              <a:spcAft>
                <a:spcPts val="0"/>
              </a:spcAft>
              <a:buClr>
                <a:srgbClr val="FFFFFF"/>
              </a:buClr>
              <a:buSzPts val="1200"/>
              <a:buFont typeface="Wingdings" panose="05000000000000000000" pitchFamily="2" charset="2"/>
              <a:buChar char="§"/>
              <a:tabLst/>
              <a:defRPr/>
            </a:pPr>
            <a:r>
              <a:rPr kumimoji="0" lang="en-US" sz="1050" b="0" i="0" u="none" strike="noStrike" kern="1200" cap="none" spc="0" normalizeH="0" baseline="0" noProof="0" dirty="0">
                <a:ln>
                  <a:noFill/>
                </a:ln>
                <a:solidFill>
                  <a:srgbClr val="FFFFFF"/>
                </a:solidFill>
                <a:effectLst/>
                <a:uLnTx/>
                <a:uFillTx/>
                <a:latin typeface="+mn-lt"/>
                <a:ea typeface="Quattrocento Sans"/>
                <a:cs typeface="Quattrocento Sans"/>
                <a:sym typeface="Quattrocento Sans"/>
              </a:rPr>
              <a:t>Integrating all carbon emission scopes of a company without a clear understanding of the set-up and underlying assumptions of a climate benchmark, generates meaningless results.</a:t>
            </a:r>
          </a:p>
          <a:p>
            <a:pPr marL="171450" marR="0" lvl="0" indent="-171450" algn="just" defTabSz="914400" rtl="0" eaLnBrk="1" fontAlgn="auto" latinLnBrk="0" hangingPunct="1">
              <a:lnSpc>
                <a:spcPct val="141666"/>
              </a:lnSpc>
              <a:spcBef>
                <a:spcPts val="900"/>
              </a:spcBef>
              <a:spcAft>
                <a:spcPts val="0"/>
              </a:spcAft>
              <a:buClr>
                <a:srgbClr val="FFFFFF"/>
              </a:buClr>
              <a:buSzPts val="1200"/>
              <a:buFont typeface="Wingdings" panose="05000000000000000000" pitchFamily="2" charset="2"/>
              <a:buChar char="§"/>
              <a:tabLst/>
              <a:defRPr/>
            </a:pPr>
            <a:r>
              <a:rPr kumimoji="0" lang="en-US" sz="1050" b="0" i="0" u="none" strike="noStrike" kern="1200" cap="none" spc="0" normalizeH="0" baseline="0" noProof="0" dirty="0">
                <a:ln>
                  <a:noFill/>
                </a:ln>
                <a:solidFill>
                  <a:srgbClr val="FFFFFF"/>
                </a:solidFill>
                <a:effectLst/>
                <a:uLnTx/>
                <a:uFillTx/>
                <a:latin typeface="+mn-lt"/>
                <a:ea typeface="Quattrocento Sans"/>
                <a:cs typeface="Quattrocento Sans"/>
                <a:sym typeface="Quattrocento Sans"/>
              </a:rPr>
              <a:t>Estimations and uncertainty factors play an important role in determining sector alignment.</a:t>
            </a:r>
          </a:p>
        </p:txBody>
      </p:sp>
      <p:sp>
        <p:nvSpPr>
          <p:cNvPr id="23" name="TextBox 22">
            <a:extLst>
              <a:ext uri="{FF2B5EF4-FFF2-40B4-BE49-F238E27FC236}">
                <a16:creationId xmlns:a16="http://schemas.microsoft.com/office/drawing/2014/main" id="{66B776DD-4686-4A9C-8819-7B658C866636}"/>
              </a:ext>
            </a:extLst>
          </p:cNvPr>
          <p:cNvSpPr txBox="1"/>
          <p:nvPr/>
        </p:nvSpPr>
        <p:spPr>
          <a:xfrm>
            <a:off x="3002298" y="1502675"/>
            <a:ext cx="6868791" cy="183838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The OECM defines the three emissions scopes as follows:</a:t>
            </a:r>
          </a:p>
          <a:p>
            <a:pPr marL="0" marR="0" lvl="3"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    </a:t>
            </a:r>
            <a:r>
              <a:rPr kumimoji="0" lang="en-GB" sz="1100" b="1"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Scope 1</a:t>
            </a:r>
            <a:r>
              <a:rPr kumimoji="0" lang="en-GB" sz="1100" b="0"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—All direct emissions from the activities of an organisation or under their control, including fuel combustion on site (such as gas boilers), fleet vehicles, and air-conditioning leaks.</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    </a:t>
            </a:r>
            <a:r>
              <a:rPr kumimoji="0" lang="en-GB" sz="1100" b="1"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Scope 2</a:t>
            </a:r>
            <a:r>
              <a:rPr kumimoji="0" lang="en-GB" sz="1100" b="0"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—Indirect emissions from electricity purchased and used by the organisation. Emissions are created during the production of energy and are eventually used by the organisation.</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    </a:t>
            </a:r>
            <a:r>
              <a:rPr kumimoji="0" lang="en-GB" sz="1100" b="1"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Scope 3</a:t>
            </a:r>
            <a:r>
              <a:rPr kumimoji="0" lang="en-GB" sz="1100" b="0"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—GHG emissions caused by the analysed industry that are limited to sector-specific activities and/or products classified in GICS.</a:t>
            </a:r>
          </a:p>
        </p:txBody>
      </p:sp>
      <p:sp>
        <p:nvSpPr>
          <p:cNvPr id="2" name="Oval 1">
            <a:extLst>
              <a:ext uri="{FF2B5EF4-FFF2-40B4-BE49-F238E27FC236}">
                <a16:creationId xmlns:a16="http://schemas.microsoft.com/office/drawing/2014/main" id="{B5303FE0-5B0F-45E6-BE0F-1571E3C4C46F}"/>
              </a:ext>
            </a:extLst>
          </p:cNvPr>
          <p:cNvSpPr/>
          <p:nvPr/>
        </p:nvSpPr>
        <p:spPr>
          <a:xfrm>
            <a:off x="10077450" y="988721"/>
            <a:ext cx="1800000" cy="1800000"/>
          </a:xfrm>
          <a:prstGeom prst="ellipse">
            <a:avLst/>
          </a:prstGeom>
          <a:solidFill>
            <a:schemeClr val="accent5">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3"/>
                </a:solidFill>
              </a:rPr>
              <a:t>400 GtCO2</a:t>
            </a:r>
          </a:p>
          <a:p>
            <a:pPr algn="ctr"/>
            <a:r>
              <a:rPr lang="en-GB" sz="1000" dirty="0">
                <a:solidFill>
                  <a:schemeClr val="accent3"/>
                </a:solidFill>
              </a:rPr>
              <a:t>2020-2050</a:t>
            </a:r>
          </a:p>
        </p:txBody>
      </p:sp>
      <p:sp>
        <p:nvSpPr>
          <p:cNvPr id="11" name="Oval 10">
            <a:extLst>
              <a:ext uri="{FF2B5EF4-FFF2-40B4-BE49-F238E27FC236}">
                <a16:creationId xmlns:a16="http://schemas.microsoft.com/office/drawing/2014/main" id="{5EE11D88-F1C1-49DA-95EE-987A4E77CA4B}"/>
              </a:ext>
            </a:extLst>
          </p:cNvPr>
          <p:cNvSpPr/>
          <p:nvPr/>
        </p:nvSpPr>
        <p:spPr>
          <a:xfrm>
            <a:off x="9871089" y="2118386"/>
            <a:ext cx="1440000" cy="1440000"/>
          </a:xfrm>
          <a:prstGeom prst="ellipse">
            <a:avLst/>
          </a:prstGeom>
          <a:solidFill>
            <a:schemeClr val="accent5">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3"/>
                </a:solidFill>
              </a:rPr>
              <a:t>To meet 1.5°C with 67% likelihood</a:t>
            </a:r>
          </a:p>
        </p:txBody>
      </p:sp>
      <p:sp>
        <p:nvSpPr>
          <p:cNvPr id="12" name="Oval 11">
            <a:extLst>
              <a:ext uri="{FF2B5EF4-FFF2-40B4-BE49-F238E27FC236}">
                <a16:creationId xmlns:a16="http://schemas.microsoft.com/office/drawing/2014/main" id="{D42EF5C3-D6B7-4474-9E30-370C6297744C}"/>
              </a:ext>
            </a:extLst>
          </p:cNvPr>
          <p:cNvSpPr/>
          <p:nvPr/>
        </p:nvSpPr>
        <p:spPr>
          <a:xfrm>
            <a:off x="10437450" y="3308413"/>
            <a:ext cx="1080000" cy="1080000"/>
          </a:xfrm>
          <a:prstGeom prst="ellipse">
            <a:avLst/>
          </a:prstGeom>
          <a:solidFill>
            <a:schemeClr val="accent5">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accent3"/>
                </a:solidFill>
              </a:rPr>
              <a:t>Broken down to 12 major GICS sectors</a:t>
            </a:r>
          </a:p>
        </p:txBody>
      </p:sp>
      <p:sp>
        <p:nvSpPr>
          <p:cNvPr id="13" name="Oval 12">
            <a:extLst>
              <a:ext uri="{FF2B5EF4-FFF2-40B4-BE49-F238E27FC236}">
                <a16:creationId xmlns:a16="http://schemas.microsoft.com/office/drawing/2014/main" id="{80396A37-6826-49E8-9B93-3C3D505B3062}"/>
              </a:ext>
            </a:extLst>
          </p:cNvPr>
          <p:cNvSpPr/>
          <p:nvPr/>
        </p:nvSpPr>
        <p:spPr>
          <a:xfrm>
            <a:off x="10077450" y="3918386"/>
            <a:ext cx="720000" cy="720000"/>
          </a:xfrm>
          <a:prstGeom prst="ellipse">
            <a:avLst/>
          </a:prstGeom>
          <a:solidFill>
            <a:schemeClr val="accent5">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accent3"/>
                </a:solidFill>
              </a:rPr>
              <a:t>Scopes 1,2,3</a:t>
            </a:r>
          </a:p>
        </p:txBody>
      </p:sp>
      <p:sp>
        <p:nvSpPr>
          <p:cNvPr id="15" name="TextBox 14">
            <a:extLst>
              <a:ext uri="{FF2B5EF4-FFF2-40B4-BE49-F238E27FC236}">
                <a16:creationId xmlns:a16="http://schemas.microsoft.com/office/drawing/2014/main" id="{FEA031BC-2617-4D5E-B513-C9D657702796}"/>
              </a:ext>
            </a:extLst>
          </p:cNvPr>
          <p:cNvSpPr txBox="1"/>
          <p:nvPr/>
        </p:nvSpPr>
        <p:spPr>
          <a:xfrm>
            <a:off x="7145716" y="3985214"/>
            <a:ext cx="1743462" cy="251607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50" dirty="0">
                <a:solidFill>
                  <a:schemeClr val="accent4">
                    <a:lumMod val="50000"/>
                  </a:schemeClr>
                </a:solidFill>
              </a:rPr>
              <a:t>Challenges to present the 'OECM Scope 3' emissions as part of the 'OECM Scope 1’ creates inconsistency with the way data is actually reported.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50" dirty="0">
                <a:solidFill>
                  <a:schemeClr val="accent4">
                    <a:lumMod val="50000"/>
                  </a:schemeClr>
                </a:solidFill>
              </a:rPr>
              <a:t>The SAT tool follows the OECM guidance of using ’Production-Centric’ scope definitions for Power Utilities.  The SAT tool does not yet provide support for Aviation and Shipping sectors.</a:t>
            </a:r>
          </a:p>
        </p:txBody>
      </p:sp>
      <p:sp>
        <p:nvSpPr>
          <p:cNvPr id="17" name="TextBox 16">
            <a:extLst>
              <a:ext uri="{FF2B5EF4-FFF2-40B4-BE49-F238E27FC236}">
                <a16:creationId xmlns:a16="http://schemas.microsoft.com/office/drawing/2014/main" id="{85FF3F99-F5B4-4816-B408-147EDBC3E98E}"/>
              </a:ext>
            </a:extLst>
          </p:cNvPr>
          <p:cNvSpPr txBox="1"/>
          <p:nvPr/>
        </p:nvSpPr>
        <p:spPr>
          <a:xfrm>
            <a:off x="2919558" y="3479081"/>
            <a:ext cx="1845469" cy="430887"/>
          </a:xfrm>
          <a:prstGeom prst="rect">
            <a:avLst/>
          </a:prstGeom>
          <a:noFill/>
        </p:spPr>
        <p:txBody>
          <a:bodyPr wrap="square">
            <a:spAutoFit/>
          </a:bodyPr>
          <a:lstStyle/>
          <a:p>
            <a:pPr algn="ctr"/>
            <a:r>
              <a:rPr kumimoji="0" lang="en-GB" sz="1100" b="1"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Only sector-specific emissions are included.</a:t>
            </a:r>
            <a:endParaRPr lang="en-GB" sz="1100" b="1" dirty="0">
              <a:latin typeface="+mn-lt"/>
            </a:endParaRPr>
          </a:p>
        </p:txBody>
      </p:sp>
      <p:sp>
        <p:nvSpPr>
          <p:cNvPr id="18" name="TextBox 17">
            <a:extLst>
              <a:ext uri="{FF2B5EF4-FFF2-40B4-BE49-F238E27FC236}">
                <a16:creationId xmlns:a16="http://schemas.microsoft.com/office/drawing/2014/main" id="{E480D34D-A411-4A56-A855-93E97E9246A8}"/>
              </a:ext>
            </a:extLst>
          </p:cNvPr>
          <p:cNvSpPr txBox="1"/>
          <p:nvPr/>
        </p:nvSpPr>
        <p:spPr>
          <a:xfrm>
            <a:off x="4994445" y="3477540"/>
            <a:ext cx="1845469" cy="430887"/>
          </a:xfrm>
          <a:prstGeom prst="rect">
            <a:avLst/>
          </a:prstGeom>
          <a:noFill/>
        </p:spPr>
        <p:txBody>
          <a:bodyPr wrap="square">
            <a:spAutoFit/>
          </a:bodyPr>
          <a:lstStyle/>
          <a:p>
            <a:pPr algn="ctr"/>
            <a:r>
              <a:rPr kumimoji="0" lang="en-GB" sz="1100" b="1" i="0" u="none" strike="noStrike" kern="0" cap="none" spc="0" normalizeH="0" baseline="0" noProof="0" dirty="0">
                <a:ln>
                  <a:noFill/>
                </a:ln>
                <a:solidFill>
                  <a:srgbClr val="000000"/>
                </a:solidFill>
                <a:effectLst/>
                <a:uLnTx/>
                <a:uFillTx/>
                <a:latin typeface="+mn-lt"/>
                <a:ea typeface="Microsoft Sans Serif" panose="020B0604020202020204" pitchFamily="34" charset="0"/>
                <a:cs typeface="Kokila" panose="01010601010101010101" pitchFamily="2"/>
                <a:sym typeface="Arial"/>
              </a:rPr>
              <a:t>Treatment of Scope 3 double-counting</a:t>
            </a:r>
            <a:endParaRPr lang="en-GB" sz="1100" b="1" dirty="0">
              <a:latin typeface="+mn-lt"/>
            </a:endParaRPr>
          </a:p>
        </p:txBody>
      </p:sp>
      <p:sp>
        <p:nvSpPr>
          <p:cNvPr id="20" name="TextBox 19">
            <a:extLst>
              <a:ext uri="{FF2B5EF4-FFF2-40B4-BE49-F238E27FC236}">
                <a16:creationId xmlns:a16="http://schemas.microsoft.com/office/drawing/2014/main" id="{4D7A370D-5A04-455B-BD3C-96DDABDDFF32}"/>
              </a:ext>
            </a:extLst>
          </p:cNvPr>
          <p:cNvSpPr txBox="1"/>
          <p:nvPr/>
        </p:nvSpPr>
        <p:spPr>
          <a:xfrm>
            <a:off x="3078683" y="3985214"/>
            <a:ext cx="1762729" cy="2354491"/>
          </a:xfrm>
          <a:prstGeom prst="rect">
            <a:avLst/>
          </a:prstGeom>
          <a:noFill/>
        </p:spPr>
        <p:txBody>
          <a:bodyPr wrap="square">
            <a:spAutoFit/>
          </a:bodyPr>
          <a:lstStyle/>
          <a:p>
            <a:pPr algn="ctr"/>
            <a:r>
              <a:rPr kumimoji="0" lang="en-GB" sz="1050" b="0" i="0" u="none" strike="noStrike" kern="0" cap="none" spc="0" normalizeH="0" baseline="0" noProof="0" dirty="0">
                <a:ln>
                  <a:noFill/>
                </a:ln>
                <a:solidFill>
                  <a:schemeClr val="accent4">
                    <a:lumMod val="50000"/>
                  </a:schemeClr>
                </a:solidFill>
                <a:effectLst/>
                <a:uLnTx/>
                <a:uFillTx/>
                <a:latin typeface="+mn-lt"/>
                <a:ea typeface="Microsoft Sans Serif" panose="020B0604020202020204" pitchFamily="34" charset="0"/>
                <a:cs typeface="Kokila" panose="01010601010101010101" pitchFamily="2"/>
                <a:sym typeface="Arial"/>
              </a:rPr>
              <a:t>Traveling, commuting, and all other transport-related emissions are reported under ‘transport’. The lease of buildings is reported under ‘buildings’. All other financial activities, such as ‘capital goods’, are excluded because no data are available for the GICS industry sectors and would lead to double counting. </a:t>
            </a:r>
            <a:endParaRPr lang="en-GB" sz="1050" dirty="0">
              <a:solidFill>
                <a:schemeClr val="accent4">
                  <a:lumMod val="50000"/>
                </a:schemeClr>
              </a:solidFill>
            </a:endParaRPr>
          </a:p>
        </p:txBody>
      </p:sp>
      <p:sp>
        <p:nvSpPr>
          <p:cNvPr id="22" name="TextBox 21">
            <a:extLst>
              <a:ext uri="{FF2B5EF4-FFF2-40B4-BE49-F238E27FC236}">
                <a16:creationId xmlns:a16="http://schemas.microsoft.com/office/drawing/2014/main" id="{D1425190-E343-4339-BAD6-CE1B15300A9B}"/>
              </a:ext>
            </a:extLst>
          </p:cNvPr>
          <p:cNvSpPr txBox="1"/>
          <p:nvPr/>
        </p:nvSpPr>
        <p:spPr>
          <a:xfrm>
            <a:off x="5121833" y="3976002"/>
            <a:ext cx="1743462" cy="2677656"/>
          </a:xfrm>
          <a:prstGeom prst="rect">
            <a:avLst/>
          </a:prstGeom>
          <a:noFill/>
        </p:spPr>
        <p:txBody>
          <a:bodyPr wrap="square">
            <a:spAutoFit/>
          </a:bodyPr>
          <a:lstStyle/>
          <a:p>
            <a:pPr algn="ctr"/>
            <a:r>
              <a:rPr lang="en-US" sz="1050" dirty="0">
                <a:solidFill>
                  <a:schemeClr val="accent4">
                    <a:lumMod val="50000"/>
                  </a:schemeClr>
                </a:solidFill>
              </a:rPr>
              <a:t>Separates the sectors into one of three classes: Primary Energy (Oil, Gas, and Coal), Secondary Energy (Power, Heat, and Transport Fuels) and End-use Activities (everything else), and then using only these Scope 3 emissions that balance against a corresponding emission in another class. Each class represents a complete and consistent 3-scope interpretation of the global carbon budget.</a:t>
            </a:r>
          </a:p>
        </p:txBody>
      </p:sp>
      <p:sp>
        <p:nvSpPr>
          <p:cNvPr id="24" name="Oval 23">
            <a:extLst>
              <a:ext uri="{FF2B5EF4-FFF2-40B4-BE49-F238E27FC236}">
                <a16:creationId xmlns:a16="http://schemas.microsoft.com/office/drawing/2014/main" id="{985828C4-16D7-40BA-A6AB-7460EBEAAF88}"/>
              </a:ext>
            </a:extLst>
          </p:cNvPr>
          <p:cNvSpPr/>
          <p:nvPr/>
        </p:nvSpPr>
        <p:spPr>
          <a:xfrm>
            <a:off x="10471650" y="4458386"/>
            <a:ext cx="540000" cy="540000"/>
          </a:xfrm>
          <a:prstGeom prst="ellipse">
            <a:avLst/>
          </a:prstGeom>
          <a:solidFill>
            <a:schemeClr val="accent5">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solidFill>
                  <a:schemeClr val="accent3"/>
                </a:solidFill>
              </a:rPr>
              <a:t>CO2 + CH4 only</a:t>
            </a:r>
          </a:p>
        </p:txBody>
      </p:sp>
      <p:sp>
        <p:nvSpPr>
          <p:cNvPr id="25" name="TextBox 24">
            <a:extLst>
              <a:ext uri="{FF2B5EF4-FFF2-40B4-BE49-F238E27FC236}">
                <a16:creationId xmlns:a16="http://schemas.microsoft.com/office/drawing/2014/main" id="{3F181BBC-3610-4640-AB8D-3FBDE0FA4FC9}"/>
              </a:ext>
            </a:extLst>
          </p:cNvPr>
          <p:cNvSpPr txBox="1"/>
          <p:nvPr/>
        </p:nvSpPr>
        <p:spPr>
          <a:xfrm>
            <a:off x="6972272" y="3479081"/>
            <a:ext cx="1845469" cy="261610"/>
          </a:xfrm>
          <a:prstGeom prst="rect">
            <a:avLst/>
          </a:prstGeom>
          <a:noFill/>
        </p:spPr>
        <p:txBody>
          <a:bodyPr wrap="square">
            <a:spAutoFit/>
          </a:bodyPr>
          <a:lstStyle/>
          <a:p>
            <a:pPr algn="ctr"/>
            <a:r>
              <a:rPr lang="en-GB" sz="1100" b="1" dirty="0">
                <a:latin typeface="+mn-lt"/>
                <a:ea typeface="Microsoft Sans Serif" panose="020B0604020202020204" pitchFamily="34" charset="0"/>
                <a:cs typeface="Kokila" panose="01010601010101010101" pitchFamily="2"/>
              </a:rPr>
              <a:t>Data Inconsistencies</a:t>
            </a:r>
            <a:endParaRPr lang="en-GB" sz="1100" b="1" dirty="0">
              <a:latin typeface="+mn-lt"/>
            </a:endParaRPr>
          </a:p>
        </p:txBody>
      </p:sp>
      <p:cxnSp>
        <p:nvCxnSpPr>
          <p:cNvPr id="16" name="Straight Connector 15">
            <a:extLst>
              <a:ext uri="{FF2B5EF4-FFF2-40B4-BE49-F238E27FC236}">
                <a16:creationId xmlns:a16="http://schemas.microsoft.com/office/drawing/2014/main" id="{92446EDF-C470-4BDA-967C-E43B0ECDAC5E}"/>
              </a:ext>
            </a:extLst>
          </p:cNvPr>
          <p:cNvCxnSpPr>
            <a:cxnSpLocks/>
          </p:cNvCxnSpPr>
          <p:nvPr/>
        </p:nvCxnSpPr>
        <p:spPr>
          <a:xfrm flipV="1">
            <a:off x="3002298" y="3886200"/>
            <a:ext cx="5836902" cy="321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6500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IM_PPT_Master" id="{3222CD4F-7B9E-498B-9E6C-BB8049951C20}" vid="{546BD2D7-0DBB-4D51-B01A-F4C28F0C0AAE}"/>
    </a:ext>
  </a:extLst>
</a:theme>
</file>

<file path=ppt/theme/theme4.xml><?xml version="1.0" encoding="utf-8"?>
<a:theme xmlns:a="http://schemas.openxmlformats.org/drawingml/2006/main" name="2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1786</Words>
  <Application>Microsoft Office PowerPoint</Application>
  <PresentationFormat>Widescreen</PresentationFormat>
  <Paragraphs>218</Paragraphs>
  <Slides>24</Slides>
  <Notes>24</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24</vt:i4>
      </vt:variant>
    </vt:vector>
  </HeadingPairs>
  <TitlesOfParts>
    <vt:vector size="45" baseType="lpstr">
      <vt:lpstr>Open Sans SemiBold</vt:lpstr>
      <vt:lpstr>Wingdings</vt:lpstr>
      <vt:lpstr>Arial</vt:lpstr>
      <vt:lpstr>Red Hat Text Medium</vt:lpstr>
      <vt:lpstr>Open Sans ExtraBold</vt:lpstr>
      <vt:lpstr>Open Sans</vt:lpstr>
      <vt:lpstr>Allianz Neo PPT</vt:lpstr>
      <vt:lpstr>Segoe UI</vt:lpstr>
      <vt:lpstr>Quattrocento Sans</vt:lpstr>
      <vt:lpstr>Fira Sans</vt:lpstr>
      <vt:lpstr>Open Sans Light</vt:lpstr>
      <vt:lpstr>Symbol</vt:lpstr>
      <vt:lpstr>Calibri</vt:lpstr>
      <vt:lpstr>Red Hat Display</vt:lpstr>
      <vt:lpstr>1_Linux Foundation 2021</vt:lpstr>
      <vt:lpstr>3_Linux Foundation 2021</vt:lpstr>
      <vt:lpstr>1_Divider + end charts</vt:lpstr>
      <vt:lpstr>2_Linux Foundation 2021</vt:lpstr>
      <vt:lpstr>4_Linux Foundation 2021</vt:lpstr>
      <vt:lpstr>5_Linux Foundation 2021</vt:lpstr>
      <vt:lpstr>think-cell Slide</vt:lpstr>
      <vt:lpstr>OS-Climate  Sector-Alignment Tool (SAT)</vt:lpstr>
      <vt:lpstr>Agenda</vt:lpstr>
      <vt:lpstr>About OS-C Community</vt:lpstr>
      <vt:lpstr>Open Source Context</vt:lpstr>
      <vt:lpstr>We need your feedback:</vt:lpstr>
      <vt:lpstr>PowerPoint Presentation</vt:lpstr>
      <vt:lpstr>PowerPoint Presentation</vt:lpstr>
      <vt:lpstr>PowerPoint Presentation</vt:lpstr>
      <vt:lpstr>PowerPoint Presentation</vt:lpstr>
      <vt:lpstr>SAT Tool – Input Data Template</vt:lpstr>
      <vt:lpstr>SAT Input Data Template</vt:lpstr>
      <vt:lpstr>Definitions Sheet</vt:lpstr>
      <vt:lpstr>SAT Input Data Sheet– Fundamental Data </vt:lpstr>
      <vt:lpstr>SAT Input Data Sheet – Emission and Production Data </vt:lpstr>
      <vt:lpstr>SAT Target Input Data Sheet</vt:lpstr>
      <vt:lpstr>Portfolio Data </vt:lpstr>
      <vt:lpstr>Example</vt:lpstr>
      <vt:lpstr>SAT Tool – Live Demo</vt:lpstr>
      <vt:lpstr>PowerPoint Presentation</vt:lpstr>
      <vt:lpstr>PowerPoint Presentation</vt:lpstr>
      <vt:lpstr>Feedback</vt:lpstr>
      <vt:lpstr>We need your feedback:</vt:lpstr>
      <vt:lpstr>We Welcome Your Participation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Source Climate (OS-C) Tapping the Massive Power of Open Source to Build a Public Utility of Data and Analytics </dc:title>
  <cp:lastModifiedBy>Javadova, Leyla (AIM SE)</cp:lastModifiedBy>
  <cp:revision>14</cp:revision>
  <dcterms:modified xsi:type="dcterms:W3CDTF">2023-03-27T12:01:13Z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1006133461</vt:i4>
  </property>
  <property fmtid="{D5CDD505-2E9C-101B-9397-08002B2CF9AE}" pid="3" name="_NewReviewCycle">
    <vt:lpwstr/>
  </property>
  <property fmtid="{D5CDD505-2E9C-101B-9397-08002B2CF9AE}" pid="4" name="_EmailSubject">
    <vt:lpwstr>AOA call on Monday - Slides</vt:lpwstr>
  </property>
  <property fmtid="{D5CDD505-2E9C-101B-9397-08002B2CF9AE}" pid="5" name="_AuthorEmail">
    <vt:lpwstr>LEYLA.JAVADOVA@ALLIANZ.COM</vt:lpwstr>
  </property>
  <property fmtid="{D5CDD505-2E9C-101B-9397-08002B2CF9AE}" pid="6" name="_AuthorEmailDisplayName">
    <vt:lpwstr>Javadova, Leyla (AIM SE)</vt:lpwstr>
  </property>
  <property fmtid="{D5CDD505-2E9C-101B-9397-08002B2CF9AE}" pid="7" name="MSIP_Label_863bc15e-e7bf-41c1-bdb3-03882d8a2e2c_Enabled">
    <vt:lpwstr>true</vt:lpwstr>
  </property>
  <property fmtid="{D5CDD505-2E9C-101B-9397-08002B2CF9AE}" pid="8" name="MSIP_Label_863bc15e-e7bf-41c1-bdb3-03882d8a2e2c_SetDate">
    <vt:lpwstr>2023-03-27T11:50:37Z</vt:lpwstr>
  </property>
  <property fmtid="{D5CDD505-2E9C-101B-9397-08002B2CF9AE}" pid="9" name="MSIP_Label_863bc15e-e7bf-41c1-bdb3-03882d8a2e2c_Method">
    <vt:lpwstr>Privileged</vt:lpwstr>
  </property>
  <property fmtid="{D5CDD505-2E9C-101B-9397-08002B2CF9AE}" pid="10" name="MSIP_Label_863bc15e-e7bf-41c1-bdb3-03882d8a2e2c_Name">
    <vt:lpwstr>863bc15e-e7bf-41c1-bdb3-03882d8a2e2c</vt:lpwstr>
  </property>
  <property fmtid="{D5CDD505-2E9C-101B-9397-08002B2CF9AE}" pid="11" name="MSIP_Label_863bc15e-e7bf-41c1-bdb3-03882d8a2e2c_SiteId">
    <vt:lpwstr>6e06e42d-6925-47c6-b9e7-9581c7ca302a</vt:lpwstr>
  </property>
  <property fmtid="{D5CDD505-2E9C-101B-9397-08002B2CF9AE}" pid="12" name="MSIP_Label_863bc15e-e7bf-41c1-bdb3-03882d8a2e2c_ActionId">
    <vt:lpwstr>f7ed78c0-2f38-4ec9-bd8e-3f41249c5f08</vt:lpwstr>
  </property>
  <property fmtid="{D5CDD505-2E9C-101B-9397-08002B2CF9AE}" pid="13" name="MSIP_Label_863bc15e-e7bf-41c1-bdb3-03882d8a2e2c_ContentBits">
    <vt:lpwstr>1</vt:lpwstr>
  </property>
  <property fmtid="{D5CDD505-2E9C-101B-9397-08002B2CF9AE}" pid="14" name="_PreviousAdHocReviewCycleID">
    <vt:i4>2132230744</vt:i4>
  </property>
</Properties>
</file>